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602" r:id="rId2"/>
    <p:sldId id="799" r:id="rId3"/>
    <p:sldId id="581" r:id="rId4"/>
    <p:sldId id="600" r:id="rId5"/>
    <p:sldId id="924" r:id="rId6"/>
    <p:sldId id="925" r:id="rId7"/>
    <p:sldId id="926" r:id="rId8"/>
    <p:sldId id="927" r:id="rId9"/>
    <p:sldId id="928" r:id="rId10"/>
    <p:sldId id="929" r:id="rId11"/>
    <p:sldId id="827" r:id="rId12"/>
    <p:sldId id="641" r:id="rId13"/>
    <p:sldId id="556" r:id="rId14"/>
    <p:sldId id="518" r:id="rId15"/>
    <p:sldId id="368" r:id="rId16"/>
    <p:sldId id="604" r:id="rId17"/>
    <p:sldId id="605" r:id="rId18"/>
    <p:sldId id="907" r:id="rId19"/>
    <p:sldId id="910" r:id="rId20"/>
    <p:sldId id="911" r:id="rId21"/>
    <p:sldId id="912" r:id="rId22"/>
    <p:sldId id="913" r:id="rId23"/>
    <p:sldId id="914" r:id="rId24"/>
    <p:sldId id="915" r:id="rId25"/>
    <p:sldId id="916" r:id="rId26"/>
    <p:sldId id="917" r:id="rId27"/>
    <p:sldId id="606" r:id="rId28"/>
    <p:sldId id="607" r:id="rId29"/>
    <p:sldId id="908" r:id="rId30"/>
    <p:sldId id="608" r:id="rId31"/>
    <p:sldId id="634" r:id="rId32"/>
    <p:sldId id="801" r:id="rId33"/>
    <p:sldId id="802" r:id="rId34"/>
    <p:sldId id="803" r:id="rId35"/>
    <p:sldId id="804" r:id="rId36"/>
    <p:sldId id="805" r:id="rId37"/>
    <p:sldId id="806" r:id="rId38"/>
    <p:sldId id="807" r:id="rId39"/>
    <p:sldId id="808" r:id="rId40"/>
    <p:sldId id="809" r:id="rId41"/>
    <p:sldId id="895" r:id="rId42"/>
    <p:sldId id="887" r:id="rId43"/>
    <p:sldId id="888" r:id="rId44"/>
    <p:sldId id="889" r:id="rId45"/>
    <p:sldId id="890" r:id="rId46"/>
    <p:sldId id="891" r:id="rId47"/>
    <p:sldId id="892" r:id="rId48"/>
    <p:sldId id="893" r:id="rId49"/>
    <p:sldId id="896" r:id="rId50"/>
    <p:sldId id="714" r:id="rId51"/>
    <p:sldId id="530" r:id="rId52"/>
    <p:sldId id="921" r:id="rId53"/>
    <p:sldId id="649" r:id="rId54"/>
    <p:sldId id="810" r:id="rId55"/>
    <p:sldId id="811" r:id="rId56"/>
    <p:sldId id="812" r:id="rId57"/>
    <p:sldId id="813" r:id="rId58"/>
    <p:sldId id="814" r:id="rId59"/>
    <p:sldId id="815" r:id="rId60"/>
    <p:sldId id="816" r:id="rId61"/>
    <p:sldId id="817" r:id="rId62"/>
    <p:sldId id="818" r:id="rId63"/>
    <p:sldId id="819" r:id="rId64"/>
    <p:sldId id="820" r:id="rId65"/>
    <p:sldId id="821" r:id="rId66"/>
    <p:sldId id="822" r:id="rId67"/>
    <p:sldId id="823" r:id="rId68"/>
    <p:sldId id="824" r:id="rId69"/>
    <p:sldId id="826" r:id="rId70"/>
    <p:sldId id="906" r:id="rId71"/>
    <p:sldId id="922" r:id="rId72"/>
    <p:sldId id="923" r:id="rId73"/>
    <p:sldId id="909" r:id="rId74"/>
    <p:sldId id="609" r:id="rId75"/>
    <p:sldId id="901" r:id="rId76"/>
    <p:sldId id="828" r:id="rId77"/>
    <p:sldId id="934" r:id="rId78"/>
    <p:sldId id="936" r:id="rId79"/>
    <p:sldId id="937" r:id="rId80"/>
    <p:sldId id="938" r:id="rId81"/>
    <p:sldId id="939" r:id="rId82"/>
    <p:sldId id="940" r:id="rId83"/>
    <p:sldId id="941" r:id="rId84"/>
    <p:sldId id="942" r:id="rId85"/>
    <p:sldId id="943" r:id="rId86"/>
    <p:sldId id="944" r:id="rId87"/>
    <p:sldId id="945" r:id="rId88"/>
    <p:sldId id="946" r:id="rId89"/>
    <p:sldId id="947" r:id="rId90"/>
    <p:sldId id="948" r:id="rId91"/>
    <p:sldId id="950" r:id="rId92"/>
    <p:sldId id="951" r:id="rId93"/>
    <p:sldId id="612" r:id="rId94"/>
    <p:sldId id="617" r:id="rId95"/>
    <p:sldId id="614" r:id="rId96"/>
    <p:sldId id="615" r:id="rId97"/>
    <p:sldId id="842" r:id="rId98"/>
    <p:sldId id="949" r:id="rId99"/>
    <p:sldId id="919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E5FF"/>
    <a:srgbClr val="0027FF"/>
    <a:srgbClr val="3E7F60"/>
    <a:srgbClr val="C0514D"/>
    <a:srgbClr val="7F0055"/>
    <a:srgbClr val="C0504D"/>
    <a:srgbClr val="E8F8FF"/>
    <a:srgbClr val="CDD6DC"/>
    <a:srgbClr val="CCD5DB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/>
    <p:restoredTop sz="94807"/>
  </p:normalViewPr>
  <p:slideViewPr>
    <p:cSldViewPr snapToGrid="0" snapToObjects="1">
      <p:cViewPr>
        <p:scale>
          <a:sx n="130" d="100"/>
          <a:sy n="130" d="100"/>
        </p:scale>
        <p:origin x="2128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6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712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8705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878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74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6247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4945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3810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9309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290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Equals is weird because single equals </a:t>
            </a:r>
            <a:r>
              <a:rPr lang="en-US"/>
              <a:t>is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5859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6823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014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21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96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8195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7946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5396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340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7381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9503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9863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22443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9019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3230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6740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8866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880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2823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3736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7486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7409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873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the eagle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41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670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475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92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04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455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Stanford University, Ohlone College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2021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June 30, 2021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66752">
            <a:off x="5916856" y="2898784"/>
            <a:ext cx="2848956" cy="954107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916" y="434897"/>
            <a:ext cx="191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CSBridge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23E9678-6940-0447-8F6E-0BDDF564F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52" y="114300"/>
            <a:ext cx="3314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str(age))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3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557A83-E62E-4D4A-BB50-6540779982BE}"/>
              </a:ext>
            </a:extLst>
          </p:cNvPr>
          <p:cNvSpPr/>
          <p:nvPr/>
        </p:nvSpPr>
        <p:spPr>
          <a:xfrm>
            <a:off x="250371" y="1328057"/>
            <a:ext cx="8686800" cy="2296886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1859247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515741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1859247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515741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82711" y="4960129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76966" y="4909833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A64E5905-BA03-AB49-925E-7B4943F2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038" y="494154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//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2E3D9EB6-619B-E74E-9F11-BF20F0C8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293" y="4891248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Int</a:t>
            </a:r>
            <a:r>
              <a:rPr lang="en-US" sz="4000" b="0" dirty="0"/>
              <a:t>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A47CF-17AC-974E-BF76-184B6AB42735}"/>
              </a:ext>
            </a:extLst>
          </p:cNvPr>
          <p:cNvSpPr txBox="1"/>
          <p:nvPr/>
        </p:nvSpPr>
        <p:spPr>
          <a:xfrm>
            <a:off x="1772670" y="3965285"/>
            <a:ext cx="4618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There are others too!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D94260F4-71CF-5E4F-82B1-DF0DCCD6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753" y="5734781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**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2902F935-ECE5-9240-8478-5EDE5C46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007" y="5684485"/>
            <a:ext cx="3646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Exponentiation</a:t>
            </a:r>
          </a:p>
        </p:txBody>
      </p:sp>
    </p:spTree>
    <p:extLst>
      <p:ext uri="{BB962C8B-B14F-4D97-AF65-F5344CB8AC3E}">
        <p14:creationId xmlns:p14="http://schemas.microsoft.com/office/powerpoint/2010/main" val="337155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This Afternoon’s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83569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</a:t>
            </a:r>
            <a:r>
              <a:rPr lang="en-US" sz="2400" b="1" dirty="0">
                <a:latin typeface="Chalkboard"/>
                <a:cs typeface="Chalkboard"/>
              </a:rPr>
              <a:t>while</a:t>
            </a:r>
            <a:r>
              <a:rPr lang="en-US" sz="2400" dirty="0">
                <a:latin typeface="Chalkboard"/>
                <a:cs typeface="Chalkboard"/>
              </a:rPr>
              <a:t> and </a:t>
            </a:r>
            <a:r>
              <a:rPr lang="en-US" sz="2400" b="1" dirty="0">
                <a:latin typeface="Chalkboard"/>
                <a:cs typeface="Chalkboard"/>
              </a:rPr>
              <a:t>if</a:t>
            </a:r>
            <a:r>
              <a:rPr lang="en-US" sz="2400" dirty="0">
                <a:latin typeface="Chalkboard"/>
                <a:cs typeface="Chalkboard"/>
              </a:rPr>
              <a:t>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</a:t>
            </a:r>
            <a:r>
              <a:rPr lang="en-US" sz="2400" b="1" dirty="0">
                <a:latin typeface="Chalkboard"/>
                <a:cs typeface="Chalkboard"/>
              </a:rPr>
              <a:t>loops</a:t>
            </a:r>
            <a:r>
              <a:rPr lang="en-US" sz="2400" dirty="0">
                <a:latin typeface="Chalkboard"/>
                <a:cs typeface="Chalkboard"/>
              </a:rPr>
              <a:t> and </a:t>
            </a:r>
            <a:r>
              <a:rPr lang="en-US" sz="2400" b="1" dirty="0">
                <a:latin typeface="Chalkboard"/>
                <a:cs typeface="Chalkboard"/>
              </a:rPr>
              <a:t>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in Karel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608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beepers_present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Redux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318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>
                <a:solidFill>
                  <a:schemeClr val="tx1"/>
                </a:solidFill>
              </a:rPr>
              <a:t>boolean</a:t>
            </a:r>
            <a:r>
              <a:rPr lang="en-US" sz="2400" dirty="0">
                <a:solidFill>
                  <a:schemeClr val="tx1"/>
                </a:solidFill>
              </a:rPr>
              <a:t>” which is either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71107" y="1867989"/>
            <a:ext cx="4258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400" dirty="0"/>
              <a:t> statements in Python.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They are the same as in Karel, except that the </a:t>
            </a:r>
            <a:r>
              <a:rPr lang="en-US" sz="2400" i="1" dirty="0">
                <a:solidFill>
                  <a:srgbClr val="0027FF"/>
                </a:solidFill>
              </a:rPr>
              <a:t>test</a:t>
            </a:r>
            <a:r>
              <a:rPr lang="en-US" sz="2400" dirty="0"/>
              <a:t> can be any expression that evaluates to 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86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AE2CC-88B9-D14B-AC59-E9765D116563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72298" y="1493104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 err="1"/>
              <a:t>my_var</a:t>
            </a:r>
            <a:r>
              <a:rPr lang="en-US" sz="8600" dirty="0"/>
              <a:t>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Variable Analogy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3ED451-9230-0B4E-966D-53E59CDD04AD}"/>
              </a:ext>
            </a:extLst>
          </p:cNvPr>
          <p:cNvGrpSpPr/>
          <p:nvPr/>
        </p:nvGrpSpPr>
        <p:grpSpPr>
          <a:xfrm>
            <a:off x="979959" y="2218034"/>
            <a:ext cx="6478815" cy="1846200"/>
            <a:chOff x="1381402" y="1608434"/>
            <a:chExt cx="6478815" cy="1846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B680E0-3755-4340-873D-50D0134AD9BD}"/>
                </a:ext>
              </a:extLst>
            </p:cNvPr>
            <p:cNvGrpSpPr/>
            <p:nvPr/>
          </p:nvGrpSpPr>
          <p:grpSpPr>
            <a:xfrm>
              <a:off x="1381402" y="1768694"/>
              <a:ext cx="6238598" cy="1338935"/>
              <a:chOff x="246869" y="2173647"/>
              <a:chExt cx="6238598" cy="1981776"/>
            </a:xfrm>
          </p:grpSpPr>
          <p:pic>
            <p:nvPicPr>
              <p:cNvPr id="39" name="Google Shape;347;p41">
                <a:extLst>
                  <a:ext uri="{FF2B5EF4-FFF2-40B4-BE49-F238E27FC236}">
                    <a16:creationId xmlns:a16="http://schemas.microsoft.com/office/drawing/2014/main" id="{B847737F-16CB-7241-8CAD-8F25002B0AC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344;p41">
                <a:extLst>
                  <a:ext uri="{FF2B5EF4-FFF2-40B4-BE49-F238E27FC236}">
                    <a16:creationId xmlns:a16="http://schemas.microsoft.com/office/drawing/2014/main" id="{F3A63C81-BADA-774E-ACDD-0D4B0BEEF33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575733" y="2632964"/>
                <a:ext cx="2655641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3AD426-00DF-CE4B-901C-072504E48F6A}"/>
                  </a:ext>
                </a:extLst>
              </p:cNvPr>
              <p:cNvCxnSpPr>
                <a:cxnSpLocks/>
                <a:stCxn id="40" idx="1"/>
              </p:cNvCxnSpPr>
              <p:nvPr/>
            </p:nvCxnSpPr>
            <p:spPr>
              <a:xfrm>
                <a:off x="3231374" y="3230151"/>
                <a:ext cx="1509959" cy="64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ED671F-5C0F-AD41-BE95-CBCE1626B1B0}"/>
                  </a:ext>
                </a:extLst>
              </p:cNvPr>
              <p:cNvSpPr/>
              <p:nvPr/>
            </p:nvSpPr>
            <p:spPr>
              <a:xfrm>
                <a:off x="246869" y="2921515"/>
                <a:ext cx="2492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2000" b="1" dirty="0" err="1">
                    <a:latin typeface="Courier"/>
                  </a:rPr>
                  <a:t>num_students</a:t>
                </a:r>
                <a:endParaRPr lang="en-US" sz="2000" b="1" dirty="0">
                  <a:latin typeface="Courier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51B155-B381-B147-9606-C67116D2F5D8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Google Shape;805;p74">
              <a:extLst>
                <a:ext uri="{FF2B5EF4-FFF2-40B4-BE49-F238E27FC236}">
                  <a16:creationId xmlns:a16="http://schemas.microsoft.com/office/drawing/2014/main" id="{0018D822-776A-554E-9A3B-3052442A9AAB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2D741F-7945-BE4A-8B40-0EA17381A040}"/>
              </a:ext>
            </a:extLst>
          </p:cNvPr>
          <p:cNvSpPr/>
          <p:nvPr/>
        </p:nvSpPr>
        <p:spPr>
          <a:xfrm>
            <a:off x="2262624" y="1466012"/>
            <a:ext cx="3964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err="1">
                <a:latin typeface="Courier"/>
              </a:rPr>
              <a:t>num_students</a:t>
            </a:r>
            <a:r>
              <a:rPr lang="en-US" sz="2400" b="1" dirty="0">
                <a:latin typeface="Courier"/>
              </a:rPr>
              <a:t> = 700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6CD49F-76DC-A841-A6ED-7ABE299796AC}"/>
              </a:ext>
            </a:extLst>
          </p:cNvPr>
          <p:cNvSpPr txBox="1"/>
          <p:nvPr/>
        </p:nvSpPr>
        <p:spPr>
          <a:xfrm>
            <a:off x="1403620" y="4531810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CEC0F9-55B9-D448-B9CC-A2B498A2966E}"/>
              </a:ext>
            </a:extLst>
          </p:cNvPr>
          <p:cNvSpPr txBox="1"/>
          <p:nvPr/>
        </p:nvSpPr>
        <p:spPr>
          <a:xfrm>
            <a:off x="7360982" y="4582561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74496-D461-F144-AF96-A8C4C0CB0737}"/>
              </a:ext>
            </a:extLst>
          </p:cNvPr>
          <p:cNvSpPr txBox="1"/>
          <p:nvPr/>
        </p:nvSpPr>
        <p:spPr>
          <a:xfrm>
            <a:off x="4788476" y="5198133"/>
            <a:ext cx="157632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E3ED4F4-DD84-C843-BEA4-14CFAA73AD46}"/>
              </a:ext>
            </a:extLst>
          </p:cNvPr>
          <p:cNvSpPr/>
          <p:nvPr/>
        </p:nvSpPr>
        <p:spPr>
          <a:xfrm>
            <a:off x="2207941" y="3642537"/>
            <a:ext cx="431340" cy="765912"/>
          </a:xfrm>
          <a:custGeom>
            <a:avLst/>
            <a:gdLst>
              <a:gd name="connsiteX0" fmla="*/ 0 w 431340"/>
              <a:gd name="connsiteY0" fmla="*/ 765912 h 765912"/>
              <a:gd name="connsiteX1" fmla="*/ 7435 w 431340"/>
              <a:gd name="connsiteY1" fmla="*/ 699004 h 765912"/>
              <a:gd name="connsiteX2" fmla="*/ 37171 w 431340"/>
              <a:gd name="connsiteY2" fmla="*/ 669268 h 765912"/>
              <a:gd name="connsiteX3" fmla="*/ 59474 w 431340"/>
              <a:gd name="connsiteY3" fmla="*/ 632097 h 765912"/>
              <a:gd name="connsiteX4" fmla="*/ 74342 w 431340"/>
              <a:gd name="connsiteY4" fmla="*/ 572624 h 765912"/>
              <a:gd name="connsiteX5" fmla="*/ 89210 w 431340"/>
              <a:gd name="connsiteY5" fmla="*/ 550322 h 765912"/>
              <a:gd name="connsiteX6" fmla="*/ 111513 w 431340"/>
              <a:gd name="connsiteY6" fmla="*/ 513151 h 765912"/>
              <a:gd name="connsiteX7" fmla="*/ 118947 w 431340"/>
              <a:gd name="connsiteY7" fmla="*/ 490848 h 765912"/>
              <a:gd name="connsiteX8" fmla="*/ 133815 w 431340"/>
              <a:gd name="connsiteY8" fmla="*/ 468546 h 765912"/>
              <a:gd name="connsiteX9" fmla="*/ 141249 w 431340"/>
              <a:gd name="connsiteY9" fmla="*/ 446243 h 765912"/>
              <a:gd name="connsiteX10" fmla="*/ 178420 w 431340"/>
              <a:gd name="connsiteY10" fmla="*/ 394204 h 765912"/>
              <a:gd name="connsiteX11" fmla="*/ 193288 w 431340"/>
              <a:gd name="connsiteY11" fmla="*/ 349600 h 765912"/>
              <a:gd name="connsiteX12" fmla="*/ 200722 w 431340"/>
              <a:gd name="connsiteY12" fmla="*/ 319863 h 765912"/>
              <a:gd name="connsiteX13" fmla="*/ 215591 w 431340"/>
              <a:gd name="connsiteY13" fmla="*/ 297561 h 765912"/>
              <a:gd name="connsiteX14" fmla="*/ 237893 w 431340"/>
              <a:gd name="connsiteY14" fmla="*/ 215785 h 765912"/>
              <a:gd name="connsiteX15" fmla="*/ 245327 w 431340"/>
              <a:gd name="connsiteY15" fmla="*/ 193483 h 765912"/>
              <a:gd name="connsiteX16" fmla="*/ 260196 w 431340"/>
              <a:gd name="connsiteY16" fmla="*/ 178614 h 765912"/>
              <a:gd name="connsiteX17" fmla="*/ 275064 w 431340"/>
              <a:gd name="connsiteY17" fmla="*/ 148878 h 765912"/>
              <a:gd name="connsiteX18" fmla="*/ 297366 w 431340"/>
              <a:gd name="connsiteY18" fmla="*/ 134009 h 765912"/>
              <a:gd name="connsiteX19" fmla="*/ 312235 w 431340"/>
              <a:gd name="connsiteY19" fmla="*/ 119141 h 765912"/>
              <a:gd name="connsiteX20" fmla="*/ 304800 w 431340"/>
              <a:gd name="connsiteY20" fmla="*/ 59668 h 765912"/>
              <a:gd name="connsiteX21" fmla="*/ 282498 w 431340"/>
              <a:gd name="connsiteY21" fmla="*/ 74536 h 765912"/>
              <a:gd name="connsiteX22" fmla="*/ 252761 w 431340"/>
              <a:gd name="connsiteY22" fmla="*/ 96839 h 765912"/>
              <a:gd name="connsiteX23" fmla="*/ 230459 w 431340"/>
              <a:gd name="connsiteY23" fmla="*/ 104273 h 765912"/>
              <a:gd name="connsiteX24" fmla="*/ 193288 w 431340"/>
              <a:gd name="connsiteY24" fmla="*/ 119141 h 765912"/>
              <a:gd name="connsiteX25" fmla="*/ 163552 w 431340"/>
              <a:gd name="connsiteY25" fmla="*/ 134009 h 765912"/>
              <a:gd name="connsiteX26" fmla="*/ 185854 w 431340"/>
              <a:gd name="connsiteY26" fmla="*/ 111707 h 765912"/>
              <a:gd name="connsiteX27" fmla="*/ 208157 w 431340"/>
              <a:gd name="connsiteY27" fmla="*/ 81970 h 765912"/>
              <a:gd name="connsiteX28" fmla="*/ 237893 w 431340"/>
              <a:gd name="connsiteY28" fmla="*/ 67102 h 765912"/>
              <a:gd name="connsiteX29" fmla="*/ 260196 w 431340"/>
              <a:gd name="connsiteY29" fmla="*/ 44800 h 765912"/>
              <a:gd name="connsiteX30" fmla="*/ 312235 w 431340"/>
              <a:gd name="connsiteY30" fmla="*/ 22497 h 765912"/>
              <a:gd name="connsiteX31" fmla="*/ 356839 w 431340"/>
              <a:gd name="connsiteY31" fmla="*/ 195 h 765912"/>
              <a:gd name="connsiteX32" fmla="*/ 371708 w 431340"/>
              <a:gd name="connsiteY32" fmla="*/ 15063 h 765912"/>
              <a:gd name="connsiteX33" fmla="*/ 408879 w 431340"/>
              <a:gd name="connsiteY33" fmla="*/ 134009 h 765912"/>
              <a:gd name="connsiteX34" fmla="*/ 431181 w 431340"/>
              <a:gd name="connsiteY34" fmla="*/ 171180 h 76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1340" h="765912">
                <a:moveTo>
                  <a:pt x="0" y="765912"/>
                </a:moveTo>
                <a:cubicBezTo>
                  <a:pt x="2478" y="743609"/>
                  <a:pt x="-621" y="719948"/>
                  <a:pt x="7435" y="699004"/>
                </a:cubicBezTo>
                <a:cubicBezTo>
                  <a:pt x="12467" y="685921"/>
                  <a:pt x="29023" y="680675"/>
                  <a:pt x="37171" y="669268"/>
                </a:cubicBezTo>
                <a:cubicBezTo>
                  <a:pt x="85416" y="601723"/>
                  <a:pt x="4543" y="687024"/>
                  <a:pt x="59474" y="632097"/>
                </a:cubicBezTo>
                <a:cubicBezTo>
                  <a:pt x="62302" y="617959"/>
                  <a:pt x="66722" y="587864"/>
                  <a:pt x="74342" y="572624"/>
                </a:cubicBezTo>
                <a:cubicBezTo>
                  <a:pt x="78338" y="564633"/>
                  <a:pt x="84254" y="557756"/>
                  <a:pt x="89210" y="550322"/>
                </a:cubicBezTo>
                <a:cubicBezTo>
                  <a:pt x="110269" y="487141"/>
                  <a:pt x="80898" y="564175"/>
                  <a:pt x="111513" y="513151"/>
                </a:cubicBezTo>
                <a:cubicBezTo>
                  <a:pt x="115545" y="506431"/>
                  <a:pt x="115443" y="497857"/>
                  <a:pt x="118947" y="490848"/>
                </a:cubicBezTo>
                <a:cubicBezTo>
                  <a:pt x="122943" y="482857"/>
                  <a:pt x="128859" y="475980"/>
                  <a:pt x="133815" y="468546"/>
                </a:cubicBezTo>
                <a:cubicBezTo>
                  <a:pt x="136293" y="461112"/>
                  <a:pt x="136902" y="452763"/>
                  <a:pt x="141249" y="446243"/>
                </a:cubicBezTo>
                <a:cubicBezTo>
                  <a:pt x="177177" y="392352"/>
                  <a:pt x="152749" y="458383"/>
                  <a:pt x="178420" y="394204"/>
                </a:cubicBezTo>
                <a:cubicBezTo>
                  <a:pt x="184240" y="379653"/>
                  <a:pt x="189487" y="364804"/>
                  <a:pt x="193288" y="349600"/>
                </a:cubicBezTo>
                <a:cubicBezTo>
                  <a:pt x="195766" y="339688"/>
                  <a:pt x="196697" y="329254"/>
                  <a:pt x="200722" y="319863"/>
                </a:cubicBezTo>
                <a:cubicBezTo>
                  <a:pt x="204242" y="311651"/>
                  <a:pt x="210635" y="304995"/>
                  <a:pt x="215591" y="297561"/>
                </a:cubicBezTo>
                <a:cubicBezTo>
                  <a:pt x="226098" y="245023"/>
                  <a:pt x="219030" y="272376"/>
                  <a:pt x="237893" y="215785"/>
                </a:cubicBezTo>
                <a:cubicBezTo>
                  <a:pt x="240371" y="208351"/>
                  <a:pt x="239786" y="199024"/>
                  <a:pt x="245327" y="193483"/>
                </a:cubicBezTo>
                <a:cubicBezTo>
                  <a:pt x="250283" y="188527"/>
                  <a:pt x="256308" y="184446"/>
                  <a:pt x="260196" y="178614"/>
                </a:cubicBezTo>
                <a:cubicBezTo>
                  <a:pt x="266343" y="169393"/>
                  <a:pt x="267970" y="157391"/>
                  <a:pt x="275064" y="148878"/>
                </a:cubicBezTo>
                <a:cubicBezTo>
                  <a:pt x="280784" y="142014"/>
                  <a:pt x="290389" y="139591"/>
                  <a:pt x="297366" y="134009"/>
                </a:cubicBezTo>
                <a:cubicBezTo>
                  <a:pt x="302839" y="129630"/>
                  <a:pt x="307279" y="124097"/>
                  <a:pt x="312235" y="119141"/>
                </a:cubicBezTo>
                <a:cubicBezTo>
                  <a:pt x="309757" y="99317"/>
                  <a:pt x="315882" y="76291"/>
                  <a:pt x="304800" y="59668"/>
                </a:cubicBezTo>
                <a:cubicBezTo>
                  <a:pt x="299844" y="52234"/>
                  <a:pt x="289768" y="69343"/>
                  <a:pt x="282498" y="74536"/>
                </a:cubicBezTo>
                <a:cubicBezTo>
                  <a:pt x="272415" y="81738"/>
                  <a:pt x="263519" y="90692"/>
                  <a:pt x="252761" y="96839"/>
                </a:cubicBezTo>
                <a:cubicBezTo>
                  <a:pt x="245957" y="100727"/>
                  <a:pt x="237796" y="101522"/>
                  <a:pt x="230459" y="104273"/>
                </a:cubicBezTo>
                <a:cubicBezTo>
                  <a:pt x="217964" y="108959"/>
                  <a:pt x="205483" y="113721"/>
                  <a:pt x="193288" y="119141"/>
                </a:cubicBezTo>
                <a:cubicBezTo>
                  <a:pt x="183161" y="123642"/>
                  <a:pt x="171388" y="141845"/>
                  <a:pt x="163552" y="134009"/>
                </a:cubicBezTo>
                <a:cubicBezTo>
                  <a:pt x="156118" y="126575"/>
                  <a:pt x="179012" y="119689"/>
                  <a:pt x="185854" y="111707"/>
                </a:cubicBezTo>
                <a:cubicBezTo>
                  <a:pt x="193918" y="102299"/>
                  <a:pt x="198749" y="90034"/>
                  <a:pt x="208157" y="81970"/>
                </a:cubicBezTo>
                <a:cubicBezTo>
                  <a:pt x="216571" y="74758"/>
                  <a:pt x="228875" y="73543"/>
                  <a:pt x="237893" y="67102"/>
                </a:cubicBezTo>
                <a:cubicBezTo>
                  <a:pt x="246448" y="60991"/>
                  <a:pt x="251641" y="50911"/>
                  <a:pt x="260196" y="44800"/>
                </a:cubicBezTo>
                <a:cubicBezTo>
                  <a:pt x="276276" y="33314"/>
                  <a:pt x="294031" y="28565"/>
                  <a:pt x="312235" y="22497"/>
                </a:cubicBezTo>
                <a:cubicBezTo>
                  <a:pt x="319462" y="17679"/>
                  <a:pt x="345001" y="-2172"/>
                  <a:pt x="356839" y="195"/>
                </a:cubicBezTo>
                <a:cubicBezTo>
                  <a:pt x="363712" y="1570"/>
                  <a:pt x="366752" y="10107"/>
                  <a:pt x="371708" y="15063"/>
                </a:cubicBezTo>
                <a:cubicBezTo>
                  <a:pt x="379912" y="72493"/>
                  <a:pt x="375760" y="77234"/>
                  <a:pt x="408879" y="134009"/>
                </a:cubicBezTo>
                <a:cubicBezTo>
                  <a:pt x="434685" y="178249"/>
                  <a:pt x="431181" y="137110"/>
                  <a:pt x="431181" y="17118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08F071-92E5-9D4E-B0B5-F5EA14065265}"/>
              </a:ext>
            </a:extLst>
          </p:cNvPr>
          <p:cNvSpPr/>
          <p:nvPr/>
        </p:nvSpPr>
        <p:spPr>
          <a:xfrm>
            <a:off x="5694556" y="3850043"/>
            <a:ext cx="743415" cy="1130835"/>
          </a:xfrm>
          <a:custGeom>
            <a:avLst/>
            <a:gdLst>
              <a:gd name="connsiteX0" fmla="*/ 0 w 743415"/>
              <a:gd name="connsiteY0" fmla="*/ 1130835 h 1130835"/>
              <a:gd name="connsiteX1" fmla="*/ 7434 w 743415"/>
              <a:gd name="connsiteY1" fmla="*/ 1019323 h 1130835"/>
              <a:gd name="connsiteX2" fmla="*/ 14868 w 743415"/>
              <a:gd name="connsiteY2" fmla="*/ 997020 h 1130835"/>
              <a:gd name="connsiteX3" fmla="*/ 29737 w 743415"/>
              <a:gd name="connsiteY3" fmla="*/ 982152 h 1130835"/>
              <a:gd name="connsiteX4" fmla="*/ 44605 w 743415"/>
              <a:gd name="connsiteY4" fmla="*/ 907811 h 1130835"/>
              <a:gd name="connsiteX5" fmla="*/ 66907 w 743415"/>
              <a:gd name="connsiteY5" fmla="*/ 863206 h 1130835"/>
              <a:gd name="connsiteX6" fmla="*/ 81776 w 743415"/>
              <a:gd name="connsiteY6" fmla="*/ 818601 h 1130835"/>
              <a:gd name="connsiteX7" fmla="*/ 96644 w 743415"/>
              <a:gd name="connsiteY7" fmla="*/ 773996 h 1130835"/>
              <a:gd name="connsiteX8" fmla="*/ 104078 w 743415"/>
              <a:gd name="connsiteY8" fmla="*/ 751694 h 1130835"/>
              <a:gd name="connsiteX9" fmla="*/ 118946 w 743415"/>
              <a:gd name="connsiteY9" fmla="*/ 736825 h 1130835"/>
              <a:gd name="connsiteX10" fmla="*/ 148683 w 743415"/>
              <a:gd name="connsiteY10" fmla="*/ 684786 h 1130835"/>
              <a:gd name="connsiteX11" fmla="*/ 200722 w 743415"/>
              <a:gd name="connsiteY11" fmla="*/ 647616 h 1130835"/>
              <a:gd name="connsiteX12" fmla="*/ 230459 w 743415"/>
              <a:gd name="connsiteY12" fmla="*/ 625313 h 1130835"/>
              <a:gd name="connsiteX13" fmla="*/ 252761 w 743415"/>
              <a:gd name="connsiteY13" fmla="*/ 603011 h 1130835"/>
              <a:gd name="connsiteX14" fmla="*/ 275064 w 743415"/>
              <a:gd name="connsiteY14" fmla="*/ 595577 h 1130835"/>
              <a:gd name="connsiteX15" fmla="*/ 312234 w 743415"/>
              <a:gd name="connsiteY15" fmla="*/ 580708 h 1130835"/>
              <a:gd name="connsiteX16" fmla="*/ 356839 w 743415"/>
              <a:gd name="connsiteY16" fmla="*/ 543537 h 1130835"/>
              <a:gd name="connsiteX17" fmla="*/ 401444 w 743415"/>
              <a:gd name="connsiteY17" fmla="*/ 513801 h 1130835"/>
              <a:gd name="connsiteX18" fmla="*/ 460917 w 743415"/>
              <a:gd name="connsiteY18" fmla="*/ 469196 h 1130835"/>
              <a:gd name="connsiteX19" fmla="*/ 512956 w 743415"/>
              <a:gd name="connsiteY19" fmla="*/ 409723 h 1130835"/>
              <a:gd name="connsiteX20" fmla="*/ 542693 w 743415"/>
              <a:gd name="connsiteY20" fmla="*/ 379986 h 1130835"/>
              <a:gd name="connsiteX21" fmla="*/ 557561 w 743415"/>
              <a:gd name="connsiteY21" fmla="*/ 350250 h 1130835"/>
              <a:gd name="connsiteX22" fmla="*/ 572429 w 743415"/>
              <a:gd name="connsiteY22" fmla="*/ 298211 h 1130835"/>
              <a:gd name="connsiteX23" fmla="*/ 579864 w 743415"/>
              <a:gd name="connsiteY23" fmla="*/ 268474 h 1130835"/>
              <a:gd name="connsiteX24" fmla="*/ 594732 w 743415"/>
              <a:gd name="connsiteY24" fmla="*/ 246172 h 1130835"/>
              <a:gd name="connsiteX25" fmla="*/ 609600 w 743415"/>
              <a:gd name="connsiteY25" fmla="*/ 156962 h 1130835"/>
              <a:gd name="connsiteX26" fmla="*/ 617034 w 743415"/>
              <a:gd name="connsiteY26" fmla="*/ 112357 h 1130835"/>
              <a:gd name="connsiteX27" fmla="*/ 624468 w 743415"/>
              <a:gd name="connsiteY27" fmla="*/ 52884 h 1130835"/>
              <a:gd name="connsiteX28" fmla="*/ 587298 w 743415"/>
              <a:gd name="connsiteY28" fmla="*/ 23147 h 1130835"/>
              <a:gd name="connsiteX29" fmla="*/ 557561 w 743415"/>
              <a:gd name="connsiteY29" fmla="*/ 30581 h 1130835"/>
              <a:gd name="connsiteX30" fmla="*/ 505522 w 743415"/>
              <a:gd name="connsiteY30" fmla="*/ 60318 h 1130835"/>
              <a:gd name="connsiteX31" fmla="*/ 490654 w 743415"/>
              <a:gd name="connsiteY31" fmla="*/ 82620 h 1130835"/>
              <a:gd name="connsiteX32" fmla="*/ 520390 w 743415"/>
              <a:gd name="connsiteY32" fmla="*/ 67752 h 1130835"/>
              <a:gd name="connsiteX33" fmla="*/ 527824 w 743415"/>
              <a:gd name="connsiteY33" fmla="*/ 45450 h 1130835"/>
              <a:gd name="connsiteX34" fmla="*/ 535259 w 743415"/>
              <a:gd name="connsiteY34" fmla="*/ 15713 h 1130835"/>
              <a:gd name="connsiteX35" fmla="*/ 557561 w 743415"/>
              <a:gd name="connsiteY35" fmla="*/ 845 h 1130835"/>
              <a:gd name="connsiteX36" fmla="*/ 602166 w 743415"/>
              <a:gd name="connsiteY36" fmla="*/ 23147 h 1130835"/>
              <a:gd name="connsiteX37" fmla="*/ 617034 w 743415"/>
              <a:gd name="connsiteY37" fmla="*/ 38016 h 1130835"/>
              <a:gd name="connsiteX38" fmla="*/ 646771 w 743415"/>
              <a:gd name="connsiteY38" fmla="*/ 45450 h 1130835"/>
              <a:gd name="connsiteX39" fmla="*/ 669073 w 743415"/>
              <a:gd name="connsiteY39" fmla="*/ 60318 h 1130835"/>
              <a:gd name="connsiteX40" fmla="*/ 691376 w 743415"/>
              <a:gd name="connsiteY40" fmla="*/ 67752 h 1130835"/>
              <a:gd name="connsiteX41" fmla="*/ 743415 w 743415"/>
              <a:gd name="connsiteY41" fmla="*/ 112357 h 113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3415" h="1130835">
                <a:moveTo>
                  <a:pt x="0" y="1130835"/>
                </a:moveTo>
                <a:cubicBezTo>
                  <a:pt x="2478" y="1093664"/>
                  <a:pt x="3320" y="1056348"/>
                  <a:pt x="7434" y="1019323"/>
                </a:cubicBezTo>
                <a:cubicBezTo>
                  <a:pt x="8299" y="1011534"/>
                  <a:pt x="10836" y="1003740"/>
                  <a:pt x="14868" y="997020"/>
                </a:cubicBezTo>
                <a:cubicBezTo>
                  <a:pt x="18474" y="991010"/>
                  <a:pt x="24781" y="987108"/>
                  <a:pt x="29737" y="982152"/>
                </a:cubicBezTo>
                <a:cubicBezTo>
                  <a:pt x="31839" y="969539"/>
                  <a:pt x="38268" y="923654"/>
                  <a:pt x="44605" y="907811"/>
                </a:cubicBezTo>
                <a:cubicBezTo>
                  <a:pt x="50779" y="892377"/>
                  <a:pt x="60513" y="878551"/>
                  <a:pt x="66907" y="863206"/>
                </a:cubicBezTo>
                <a:cubicBezTo>
                  <a:pt x="72935" y="848739"/>
                  <a:pt x="76820" y="833469"/>
                  <a:pt x="81776" y="818601"/>
                </a:cubicBezTo>
                <a:lnTo>
                  <a:pt x="96644" y="773996"/>
                </a:lnTo>
                <a:cubicBezTo>
                  <a:pt x="99122" y="766562"/>
                  <a:pt x="98537" y="757235"/>
                  <a:pt x="104078" y="751694"/>
                </a:cubicBezTo>
                <a:cubicBezTo>
                  <a:pt x="109034" y="746738"/>
                  <a:pt x="115058" y="742657"/>
                  <a:pt x="118946" y="736825"/>
                </a:cubicBezTo>
                <a:cubicBezTo>
                  <a:pt x="143177" y="700479"/>
                  <a:pt x="123342" y="715196"/>
                  <a:pt x="148683" y="684786"/>
                </a:cubicBezTo>
                <a:cubicBezTo>
                  <a:pt x="176410" y="651513"/>
                  <a:pt x="164124" y="670490"/>
                  <a:pt x="200722" y="647616"/>
                </a:cubicBezTo>
                <a:cubicBezTo>
                  <a:pt x="211229" y="641049"/>
                  <a:pt x="221051" y="633377"/>
                  <a:pt x="230459" y="625313"/>
                </a:cubicBezTo>
                <a:cubicBezTo>
                  <a:pt x="238441" y="618471"/>
                  <a:pt x="244013" y="608843"/>
                  <a:pt x="252761" y="603011"/>
                </a:cubicBezTo>
                <a:cubicBezTo>
                  <a:pt x="259281" y="598664"/>
                  <a:pt x="267727" y="598329"/>
                  <a:pt x="275064" y="595577"/>
                </a:cubicBezTo>
                <a:cubicBezTo>
                  <a:pt x="287559" y="590891"/>
                  <a:pt x="299844" y="585664"/>
                  <a:pt x="312234" y="580708"/>
                </a:cubicBezTo>
                <a:cubicBezTo>
                  <a:pt x="332529" y="560414"/>
                  <a:pt x="327391" y="564151"/>
                  <a:pt x="356839" y="543537"/>
                </a:cubicBezTo>
                <a:cubicBezTo>
                  <a:pt x="371478" y="533290"/>
                  <a:pt x="387490" y="524964"/>
                  <a:pt x="401444" y="513801"/>
                </a:cubicBezTo>
                <a:cubicBezTo>
                  <a:pt x="445592" y="478483"/>
                  <a:pt x="425413" y="492866"/>
                  <a:pt x="460917" y="469196"/>
                </a:cubicBezTo>
                <a:cubicBezTo>
                  <a:pt x="485505" y="432314"/>
                  <a:pt x="469467" y="453212"/>
                  <a:pt x="512956" y="409723"/>
                </a:cubicBezTo>
                <a:cubicBezTo>
                  <a:pt x="522868" y="399811"/>
                  <a:pt x="536424" y="392524"/>
                  <a:pt x="542693" y="379986"/>
                </a:cubicBezTo>
                <a:lnTo>
                  <a:pt x="557561" y="350250"/>
                </a:lnTo>
                <a:cubicBezTo>
                  <a:pt x="580788" y="257338"/>
                  <a:pt x="551109" y="372827"/>
                  <a:pt x="572429" y="298211"/>
                </a:cubicBezTo>
                <a:cubicBezTo>
                  <a:pt x="575236" y="288387"/>
                  <a:pt x="575839" y="277865"/>
                  <a:pt x="579864" y="268474"/>
                </a:cubicBezTo>
                <a:cubicBezTo>
                  <a:pt x="583384" y="260262"/>
                  <a:pt x="589776" y="253606"/>
                  <a:pt x="594732" y="246172"/>
                </a:cubicBezTo>
                <a:cubicBezTo>
                  <a:pt x="610228" y="199682"/>
                  <a:pt x="598534" y="239957"/>
                  <a:pt x="609600" y="156962"/>
                </a:cubicBezTo>
                <a:cubicBezTo>
                  <a:pt x="611592" y="142021"/>
                  <a:pt x="614902" y="127279"/>
                  <a:pt x="617034" y="112357"/>
                </a:cubicBezTo>
                <a:cubicBezTo>
                  <a:pt x="619859" y="92579"/>
                  <a:pt x="621990" y="72708"/>
                  <a:pt x="624468" y="52884"/>
                </a:cubicBezTo>
                <a:cubicBezTo>
                  <a:pt x="613219" y="-25859"/>
                  <a:pt x="632510" y="541"/>
                  <a:pt x="587298" y="23147"/>
                </a:cubicBezTo>
                <a:cubicBezTo>
                  <a:pt x="578159" y="27716"/>
                  <a:pt x="567473" y="28103"/>
                  <a:pt x="557561" y="30581"/>
                </a:cubicBezTo>
                <a:cubicBezTo>
                  <a:pt x="508029" y="80116"/>
                  <a:pt x="597233" y="-5189"/>
                  <a:pt x="505522" y="60318"/>
                </a:cubicBezTo>
                <a:cubicBezTo>
                  <a:pt x="498252" y="65511"/>
                  <a:pt x="482663" y="78624"/>
                  <a:pt x="490654" y="82620"/>
                </a:cubicBezTo>
                <a:lnTo>
                  <a:pt x="520390" y="67752"/>
                </a:lnTo>
                <a:cubicBezTo>
                  <a:pt x="522868" y="60318"/>
                  <a:pt x="525671" y="52985"/>
                  <a:pt x="527824" y="45450"/>
                </a:cubicBezTo>
                <a:cubicBezTo>
                  <a:pt x="530631" y="35626"/>
                  <a:pt x="529591" y="24214"/>
                  <a:pt x="535259" y="15713"/>
                </a:cubicBezTo>
                <a:cubicBezTo>
                  <a:pt x="540215" y="8279"/>
                  <a:pt x="550127" y="5801"/>
                  <a:pt x="557561" y="845"/>
                </a:cubicBezTo>
                <a:cubicBezTo>
                  <a:pt x="581116" y="8696"/>
                  <a:pt x="581580" y="6677"/>
                  <a:pt x="602166" y="23147"/>
                </a:cubicBezTo>
                <a:cubicBezTo>
                  <a:pt x="607639" y="27526"/>
                  <a:pt x="610765" y="34881"/>
                  <a:pt x="617034" y="38016"/>
                </a:cubicBezTo>
                <a:cubicBezTo>
                  <a:pt x="626173" y="42585"/>
                  <a:pt x="636859" y="42972"/>
                  <a:pt x="646771" y="45450"/>
                </a:cubicBezTo>
                <a:cubicBezTo>
                  <a:pt x="654205" y="50406"/>
                  <a:pt x="661082" y="56322"/>
                  <a:pt x="669073" y="60318"/>
                </a:cubicBezTo>
                <a:cubicBezTo>
                  <a:pt x="676082" y="63822"/>
                  <a:pt x="684572" y="63864"/>
                  <a:pt x="691376" y="67752"/>
                </a:cubicBezTo>
                <a:cubicBezTo>
                  <a:pt x="712615" y="79889"/>
                  <a:pt x="726728" y="95670"/>
                  <a:pt x="743415" y="112357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F82E9D-C5F0-C140-A476-94CE1B1BFD34}"/>
              </a:ext>
            </a:extLst>
          </p:cNvPr>
          <p:cNvSpPr/>
          <p:nvPr/>
        </p:nvSpPr>
        <p:spPr>
          <a:xfrm>
            <a:off x="7389541" y="3470970"/>
            <a:ext cx="513178" cy="1026689"/>
          </a:xfrm>
          <a:custGeom>
            <a:avLst/>
            <a:gdLst>
              <a:gd name="connsiteX0" fmla="*/ 505522 w 513178"/>
              <a:gd name="connsiteY0" fmla="*/ 1026689 h 1026689"/>
              <a:gd name="connsiteX1" fmla="*/ 505522 w 513178"/>
              <a:gd name="connsiteY1" fmla="*/ 543469 h 1026689"/>
              <a:gd name="connsiteX2" fmla="*/ 483220 w 513178"/>
              <a:gd name="connsiteY2" fmla="*/ 469128 h 1026689"/>
              <a:gd name="connsiteX3" fmla="*/ 475786 w 513178"/>
              <a:gd name="connsiteY3" fmla="*/ 446825 h 1026689"/>
              <a:gd name="connsiteX4" fmla="*/ 468352 w 513178"/>
              <a:gd name="connsiteY4" fmla="*/ 424523 h 1026689"/>
              <a:gd name="connsiteX5" fmla="*/ 453483 w 513178"/>
              <a:gd name="connsiteY5" fmla="*/ 342747 h 1026689"/>
              <a:gd name="connsiteX6" fmla="*/ 438615 w 513178"/>
              <a:gd name="connsiteY6" fmla="*/ 298142 h 1026689"/>
              <a:gd name="connsiteX7" fmla="*/ 423747 w 513178"/>
              <a:gd name="connsiteY7" fmla="*/ 268406 h 1026689"/>
              <a:gd name="connsiteX8" fmla="*/ 371708 w 513178"/>
              <a:gd name="connsiteY8" fmla="*/ 223801 h 1026689"/>
              <a:gd name="connsiteX9" fmla="*/ 327103 w 513178"/>
              <a:gd name="connsiteY9" fmla="*/ 164328 h 1026689"/>
              <a:gd name="connsiteX10" fmla="*/ 297366 w 513178"/>
              <a:gd name="connsiteY10" fmla="*/ 134591 h 1026689"/>
              <a:gd name="connsiteX11" fmla="*/ 275064 w 513178"/>
              <a:gd name="connsiteY11" fmla="*/ 127157 h 1026689"/>
              <a:gd name="connsiteX12" fmla="*/ 215591 w 513178"/>
              <a:gd name="connsiteY12" fmla="*/ 97420 h 1026689"/>
              <a:gd name="connsiteX13" fmla="*/ 193288 w 513178"/>
              <a:gd name="connsiteY13" fmla="*/ 82552 h 1026689"/>
              <a:gd name="connsiteX14" fmla="*/ 133815 w 513178"/>
              <a:gd name="connsiteY14" fmla="*/ 67684 h 1026689"/>
              <a:gd name="connsiteX15" fmla="*/ 44605 w 513178"/>
              <a:gd name="connsiteY15" fmla="*/ 52815 h 1026689"/>
              <a:gd name="connsiteX16" fmla="*/ 14869 w 513178"/>
              <a:gd name="connsiteY16" fmla="*/ 45381 h 1026689"/>
              <a:gd name="connsiteX17" fmla="*/ 59474 w 513178"/>
              <a:gd name="connsiteY17" fmla="*/ 37947 h 1026689"/>
              <a:gd name="connsiteX18" fmla="*/ 104079 w 513178"/>
              <a:gd name="connsiteY18" fmla="*/ 23079 h 1026689"/>
              <a:gd name="connsiteX19" fmla="*/ 163552 w 513178"/>
              <a:gd name="connsiteY19" fmla="*/ 776 h 1026689"/>
              <a:gd name="connsiteX20" fmla="*/ 141249 w 513178"/>
              <a:gd name="connsiteY20" fmla="*/ 8210 h 1026689"/>
              <a:gd name="connsiteX21" fmla="*/ 89210 w 513178"/>
              <a:gd name="connsiteY21" fmla="*/ 15645 h 1026689"/>
              <a:gd name="connsiteX22" fmla="*/ 66908 w 513178"/>
              <a:gd name="connsiteY22" fmla="*/ 23079 h 1026689"/>
              <a:gd name="connsiteX23" fmla="*/ 22303 w 513178"/>
              <a:gd name="connsiteY23" fmla="*/ 30513 h 1026689"/>
              <a:gd name="connsiteX24" fmla="*/ 0 w 513178"/>
              <a:gd name="connsiteY24" fmla="*/ 45381 h 1026689"/>
              <a:gd name="connsiteX25" fmla="*/ 37171 w 513178"/>
              <a:gd name="connsiteY25" fmla="*/ 89986 h 1026689"/>
              <a:gd name="connsiteX26" fmla="*/ 89210 w 513178"/>
              <a:gd name="connsiteY26" fmla="*/ 149459 h 1026689"/>
              <a:gd name="connsiteX27" fmla="*/ 96644 w 513178"/>
              <a:gd name="connsiteY27" fmla="*/ 164328 h 102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3178" h="1026689">
                <a:moveTo>
                  <a:pt x="505522" y="1026689"/>
                </a:moveTo>
                <a:cubicBezTo>
                  <a:pt x="513023" y="794179"/>
                  <a:pt x="518125" y="782915"/>
                  <a:pt x="505522" y="543469"/>
                </a:cubicBezTo>
                <a:cubicBezTo>
                  <a:pt x="504820" y="530126"/>
                  <a:pt x="485163" y="474958"/>
                  <a:pt x="483220" y="469128"/>
                </a:cubicBezTo>
                <a:lnTo>
                  <a:pt x="475786" y="446825"/>
                </a:lnTo>
                <a:lnTo>
                  <a:pt x="468352" y="424523"/>
                </a:lnTo>
                <a:cubicBezTo>
                  <a:pt x="463115" y="387860"/>
                  <a:pt x="463045" y="374619"/>
                  <a:pt x="453483" y="342747"/>
                </a:cubicBezTo>
                <a:cubicBezTo>
                  <a:pt x="448979" y="327735"/>
                  <a:pt x="445624" y="312160"/>
                  <a:pt x="438615" y="298142"/>
                </a:cubicBezTo>
                <a:cubicBezTo>
                  <a:pt x="433659" y="288230"/>
                  <a:pt x="430396" y="277272"/>
                  <a:pt x="423747" y="268406"/>
                </a:cubicBezTo>
                <a:cubicBezTo>
                  <a:pt x="405719" y="244369"/>
                  <a:pt x="394184" y="238785"/>
                  <a:pt x="371708" y="223801"/>
                </a:cubicBezTo>
                <a:cubicBezTo>
                  <a:pt x="358733" y="184874"/>
                  <a:pt x="369816" y="207041"/>
                  <a:pt x="327103" y="164328"/>
                </a:cubicBezTo>
                <a:lnTo>
                  <a:pt x="297366" y="134591"/>
                </a:lnTo>
                <a:lnTo>
                  <a:pt x="275064" y="127157"/>
                </a:lnTo>
                <a:cubicBezTo>
                  <a:pt x="209023" y="77626"/>
                  <a:pt x="280543" y="125256"/>
                  <a:pt x="215591" y="97420"/>
                </a:cubicBezTo>
                <a:cubicBezTo>
                  <a:pt x="207379" y="93900"/>
                  <a:pt x="201280" y="86548"/>
                  <a:pt x="193288" y="82552"/>
                </a:cubicBezTo>
                <a:cubicBezTo>
                  <a:pt x="176294" y="74055"/>
                  <a:pt x="150782" y="71926"/>
                  <a:pt x="133815" y="67684"/>
                </a:cubicBezTo>
                <a:cubicBezTo>
                  <a:pt x="64066" y="50247"/>
                  <a:pt x="194210" y="69440"/>
                  <a:pt x="44605" y="52815"/>
                </a:cubicBezTo>
                <a:cubicBezTo>
                  <a:pt x="34693" y="50337"/>
                  <a:pt x="7644" y="52605"/>
                  <a:pt x="14869" y="45381"/>
                </a:cubicBezTo>
                <a:cubicBezTo>
                  <a:pt x="25528" y="34723"/>
                  <a:pt x="44851" y="41603"/>
                  <a:pt x="59474" y="37947"/>
                </a:cubicBezTo>
                <a:cubicBezTo>
                  <a:pt x="74679" y="34146"/>
                  <a:pt x="89211" y="28035"/>
                  <a:pt x="104079" y="23079"/>
                </a:cubicBezTo>
                <a:cubicBezTo>
                  <a:pt x="123379" y="16646"/>
                  <a:pt x="145777" y="9665"/>
                  <a:pt x="163552" y="776"/>
                </a:cubicBezTo>
                <a:cubicBezTo>
                  <a:pt x="170561" y="-2729"/>
                  <a:pt x="148933" y="6673"/>
                  <a:pt x="141249" y="8210"/>
                </a:cubicBezTo>
                <a:cubicBezTo>
                  <a:pt x="124067" y="11647"/>
                  <a:pt x="106556" y="13167"/>
                  <a:pt x="89210" y="15645"/>
                </a:cubicBezTo>
                <a:cubicBezTo>
                  <a:pt x="81776" y="18123"/>
                  <a:pt x="74558" y="21379"/>
                  <a:pt x="66908" y="23079"/>
                </a:cubicBezTo>
                <a:cubicBezTo>
                  <a:pt x="52194" y="26349"/>
                  <a:pt x="36603" y="25746"/>
                  <a:pt x="22303" y="30513"/>
                </a:cubicBezTo>
                <a:cubicBezTo>
                  <a:pt x="13827" y="33338"/>
                  <a:pt x="7434" y="40425"/>
                  <a:pt x="0" y="45381"/>
                </a:cubicBezTo>
                <a:cubicBezTo>
                  <a:pt x="39946" y="58696"/>
                  <a:pt x="10907" y="42711"/>
                  <a:pt x="37171" y="89986"/>
                </a:cubicBezTo>
                <a:cubicBezTo>
                  <a:pt x="55339" y="122689"/>
                  <a:pt x="64906" y="120293"/>
                  <a:pt x="89210" y="149459"/>
                </a:cubicBezTo>
                <a:cubicBezTo>
                  <a:pt x="92757" y="153716"/>
                  <a:pt x="94166" y="159372"/>
                  <a:pt x="96644" y="16432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389169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7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2594879"/>
            <a:ext cx="8062853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94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78030" y="2582798"/>
            <a:ext cx="8051968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8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116030" y="2103334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5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93811"/>
              </p:ext>
            </p:extLst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279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All have same precedence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/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279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All have same precedence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92878" y="889843"/>
            <a:ext cx="42584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Python: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==</a:t>
            </a:r>
          </a:p>
          <a:p>
            <a:pPr algn="ctr"/>
            <a:r>
              <a:rPr lang="en-US" sz="3600" dirty="0"/>
              <a:t>Is a comparison operator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</a:t>
            </a:r>
          </a:p>
          <a:p>
            <a:pPr algn="ctr"/>
            <a:r>
              <a:rPr lang="en-US" sz="3600" dirty="0"/>
              <a:t>Is used for variable assignment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19A7D4-AED4-8541-BDCC-095FC3E126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= vs ==</a:t>
            </a:r>
          </a:p>
        </p:txBody>
      </p:sp>
    </p:spTree>
    <p:extLst>
      <p:ext uri="{BB962C8B-B14F-4D97-AF65-F5344CB8AC3E}">
        <p14:creationId xmlns:p14="http://schemas.microsoft.com/office/powerpoint/2010/main" val="1878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52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computer has space for about 2 billion suitcases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Suitcases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EF006B-8447-1142-AE24-90934E52E9EF}"/>
              </a:ext>
            </a:extLst>
          </p:cNvPr>
          <p:cNvGrpSpPr/>
          <p:nvPr/>
        </p:nvGrpSpPr>
        <p:grpSpPr>
          <a:xfrm>
            <a:off x="6381389" y="2827634"/>
            <a:ext cx="1984351" cy="1846200"/>
            <a:chOff x="5875866" y="1608434"/>
            <a:chExt cx="1984351" cy="1846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11DE05-6241-4448-A0F2-685839F0AF6D}"/>
                </a:ext>
              </a:extLst>
            </p:cNvPr>
            <p:cNvGrpSpPr/>
            <p:nvPr/>
          </p:nvGrpSpPr>
          <p:grpSpPr>
            <a:xfrm>
              <a:off x="5875866" y="1768694"/>
              <a:ext cx="1744134" cy="1338935"/>
              <a:chOff x="4741333" y="2173647"/>
              <a:chExt cx="1744134" cy="1981776"/>
            </a:xfrm>
          </p:grpSpPr>
          <p:pic>
            <p:nvPicPr>
              <p:cNvPr id="14" name="Google Shape;347;p41">
                <a:extLst>
                  <a:ext uri="{FF2B5EF4-FFF2-40B4-BE49-F238E27FC236}">
                    <a16:creationId xmlns:a16="http://schemas.microsoft.com/office/drawing/2014/main" id="{FF8C9B69-F882-4C45-A28C-4C3198BA45D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D003150-9CD5-D244-8A2B-DC628D83B391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Google Shape;805;p74">
              <a:extLst>
                <a:ext uri="{FF2B5EF4-FFF2-40B4-BE49-F238E27FC236}">
                  <a16:creationId xmlns:a16="http://schemas.microsoft.com/office/drawing/2014/main" id="{CF920CDF-6258-A041-B849-B06C61DF0C65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1 &lt; 2 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8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== 0:</a:t>
            </a:r>
            <a:br>
              <a:rPr lang="en-US" sz="2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D82CEE8-B17C-BF4E-8F8C-0958C0F38EE3}"/>
              </a:ext>
            </a:extLst>
          </p:cNvPr>
          <p:cNvSpPr/>
          <p:nvPr/>
        </p:nvSpPr>
        <p:spPr>
          <a:xfrm>
            <a:off x="685800" y="4256330"/>
            <a:ext cx="2024743" cy="751100"/>
          </a:xfrm>
          <a:custGeom>
            <a:avLst/>
            <a:gdLst>
              <a:gd name="connsiteX0" fmla="*/ 1915886 w 1915886"/>
              <a:gd name="connsiteY0" fmla="*/ 108857 h 674915"/>
              <a:gd name="connsiteX1" fmla="*/ 1839686 w 1915886"/>
              <a:gd name="connsiteY1" fmla="*/ 119743 h 674915"/>
              <a:gd name="connsiteX2" fmla="*/ 1730829 w 1915886"/>
              <a:gd name="connsiteY2" fmla="*/ 97972 h 674915"/>
              <a:gd name="connsiteX3" fmla="*/ 1589314 w 1915886"/>
              <a:gd name="connsiteY3" fmla="*/ 76200 h 674915"/>
              <a:gd name="connsiteX4" fmla="*/ 1306286 w 1915886"/>
              <a:gd name="connsiteY4" fmla="*/ 32657 h 674915"/>
              <a:gd name="connsiteX5" fmla="*/ 1208314 w 1915886"/>
              <a:gd name="connsiteY5" fmla="*/ 21772 h 674915"/>
              <a:gd name="connsiteX6" fmla="*/ 1153886 w 1915886"/>
              <a:gd name="connsiteY6" fmla="*/ 10886 h 674915"/>
              <a:gd name="connsiteX7" fmla="*/ 1045029 w 1915886"/>
              <a:gd name="connsiteY7" fmla="*/ 0 h 674915"/>
              <a:gd name="connsiteX8" fmla="*/ 522514 w 1915886"/>
              <a:gd name="connsiteY8" fmla="*/ 10886 h 674915"/>
              <a:gd name="connsiteX9" fmla="*/ 381000 w 1915886"/>
              <a:gd name="connsiteY9" fmla="*/ 32657 h 674915"/>
              <a:gd name="connsiteX10" fmla="*/ 304800 w 1915886"/>
              <a:gd name="connsiteY10" fmla="*/ 54429 h 674915"/>
              <a:gd name="connsiteX11" fmla="*/ 239486 w 1915886"/>
              <a:gd name="connsiteY11" fmla="*/ 97972 h 674915"/>
              <a:gd name="connsiteX12" fmla="*/ 217714 w 1915886"/>
              <a:gd name="connsiteY12" fmla="*/ 119743 h 674915"/>
              <a:gd name="connsiteX13" fmla="*/ 152400 w 1915886"/>
              <a:gd name="connsiteY13" fmla="*/ 141515 h 674915"/>
              <a:gd name="connsiteX14" fmla="*/ 54429 w 1915886"/>
              <a:gd name="connsiteY14" fmla="*/ 195943 h 674915"/>
              <a:gd name="connsiteX15" fmla="*/ 10886 w 1915886"/>
              <a:gd name="connsiteY15" fmla="*/ 250372 h 674915"/>
              <a:gd name="connsiteX16" fmla="*/ 0 w 1915886"/>
              <a:gd name="connsiteY16" fmla="*/ 283029 h 674915"/>
              <a:gd name="connsiteX17" fmla="*/ 10886 w 1915886"/>
              <a:gd name="connsiteY17" fmla="*/ 457200 h 674915"/>
              <a:gd name="connsiteX18" fmla="*/ 54429 w 1915886"/>
              <a:gd name="connsiteY18" fmla="*/ 544286 h 674915"/>
              <a:gd name="connsiteX19" fmla="*/ 87086 w 1915886"/>
              <a:gd name="connsiteY19" fmla="*/ 555172 h 674915"/>
              <a:gd name="connsiteX20" fmla="*/ 119743 w 1915886"/>
              <a:gd name="connsiteY20" fmla="*/ 587829 h 674915"/>
              <a:gd name="connsiteX21" fmla="*/ 163286 w 1915886"/>
              <a:gd name="connsiteY21" fmla="*/ 609600 h 674915"/>
              <a:gd name="connsiteX22" fmla="*/ 195943 w 1915886"/>
              <a:gd name="connsiteY22" fmla="*/ 631372 h 674915"/>
              <a:gd name="connsiteX23" fmla="*/ 261257 w 1915886"/>
              <a:gd name="connsiteY23" fmla="*/ 653143 h 674915"/>
              <a:gd name="connsiteX24" fmla="*/ 337457 w 1915886"/>
              <a:gd name="connsiteY24" fmla="*/ 674915 h 674915"/>
              <a:gd name="connsiteX25" fmla="*/ 566057 w 1915886"/>
              <a:gd name="connsiteY25" fmla="*/ 664029 h 674915"/>
              <a:gd name="connsiteX26" fmla="*/ 664029 w 1915886"/>
              <a:gd name="connsiteY26" fmla="*/ 631372 h 674915"/>
              <a:gd name="connsiteX27" fmla="*/ 849086 w 1915886"/>
              <a:gd name="connsiteY27" fmla="*/ 598715 h 674915"/>
              <a:gd name="connsiteX28" fmla="*/ 1513114 w 1915886"/>
              <a:gd name="connsiteY28" fmla="*/ 587829 h 674915"/>
              <a:gd name="connsiteX29" fmla="*/ 1600200 w 1915886"/>
              <a:gd name="connsiteY29" fmla="*/ 566057 h 674915"/>
              <a:gd name="connsiteX30" fmla="*/ 1698172 w 1915886"/>
              <a:gd name="connsiteY30" fmla="*/ 522515 h 674915"/>
              <a:gd name="connsiteX31" fmla="*/ 1719943 w 1915886"/>
              <a:gd name="connsiteY31" fmla="*/ 500743 h 674915"/>
              <a:gd name="connsiteX32" fmla="*/ 1752600 w 1915886"/>
              <a:gd name="connsiteY32" fmla="*/ 435429 h 674915"/>
              <a:gd name="connsiteX33" fmla="*/ 1774372 w 1915886"/>
              <a:gd name="connsiteY33" fmla="*/ 402772 h 674915"/>
              <a:gd name="connsiteX34" fmla="*/ 1807029 w 1915886"/>
              <a:gd name="connsiteY34" fmla="*/ 304800 h 674915"/>
              <a:gd name="connsiteX35" fmla="*/ 1817914 w 1915886"/>
              <a:gd name="connsiteY35" fmla="*/ 272143 h 674915"/>
              <a:gd name="connsiteX36" fmla="*/ 1796143 w 1915886"/>
              <a:gd name="connsiteY36" fmla="*/ 152400 h 674915"/>
              <a:gd name="connsiteX37" fmla="*/ 1763486 w 1915886"/>
              <a:gd name="connsiteY37" fmla="*/ 76200 h 674915"/>
              <a:gd name="connsiteX38" fmla="*/ 1741714 w 1915886"/>
              <a:gd name="connsiteY38" fmla="*/ 65315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15886" h="674915">
                <a:moveTo>
                  <a:pt x="1915886" y="108857"/>
                </a:moveTo>
                <a:cubicBezTo>
                  <a:pt x="1890486" y="112486"/>
                  <a:pt x="1865344" y="119743"/>
                  <a:pt x="1839686" y="119743"/>
                </a:cubicBezTo>
                <a:cubicBezTo>
                  <a:pt x="1802393" y="119743"/>
                  <a:pt x="1766788" y="105164"/>
                  <a:pt x="1730829" y="97972"/>
                </a:cubicBezTo>
                <a:cubicBezTo>
                  <a:pt x="1681821" y="88171"/>
                  <a:pt x="1638987" y="84043"/>
                  <a:pt x="1589314" y="76200"/>
                </a:cubicBezTo>
                <a:cubicBezTo>
                  <a:pt x="1488591" y="60296"/>
                  <a:pt x="1408779" y="44044"/>
                  <a:pt x="1306286" y="32657"/>
                </a:cubicBezTo>
                <a:cubicBezTo>
                  <a:pt x="1273629" y="29029"/>
                  <a:pt x="1240842" y="26419"/>
                  <a:pt x="1208314" y="21772"/>
                </a:cubicBezTo>
                <a:cubicBezTo>
                  <a:pt x="1189998" y="19155"/>
                  <a:pt x="1172226" y="13331"/>
                  <a:pt x="1153886" y="10886"/>
                </a:cubicBezTo>
                <a:cubicBezTo>
                  <a:pt x="1117739" y="6066"/>
                  <a:pt x="1081315" y="3629"/>
                  <a:pt x="1045029" y="0"/>
                </a:cubicBezTo>
                <a:lnTo>
                  <a:pt x="522514" y="10886"/>
                </a:lnTo>
                <a:cubicBezTo>
                  <a:pt x="483217" y="12290"/>
                  <a:pt x="422280" y="23484"/>
                  <a:pt x="381000" y="32657"/>
                </a:cubicBezTo>
                <a:cubicBezTo>
                  <a:pt x="371605" y="34745"/>
                  <a:pt x="316923" y="47694"/>
                  <a:pt x="304800" y="54429"/>
                </a:cubicBezTo>
                <a:cubicBezTo>
                  <a:pt x="281927" y="67136"/>
                  <a:pt x="257989" y="79470"/>
                  <a:pt x="239486" y="97972"/>
                </a:cubicBezTo>
                <a:cubicBezTo>
                  <a:pt x="232229" y="105229"/>
                  <a:pt x="226894" y="115153"/>
                  <a:pt x="217714" y="119743"/>
                </a:cubicBezTo>
                <a:cubicBezTo>
                  <a:pt x="197188" y="130006"/>
                  <a:pt x="171495" y="128785"/>
                  <a:pt x="152400" y="141515"/>
                </a:cubicBezTo>
                <a:cubicBezTo>
                  <a:pt x="77539" y="191422"/>
                  <a:pt x="111909" y="176782"/>
                  <a:pt x="54429" y="195943"/>
                </a:cubicBezTo>
                <a:cubicBezTo>
                  <a:pt x="34178" y="216194"/>
                  <a:pt x="24619" y="222907"/>
                  <a:pt x="10886" y="250372"/>
                </a:cubicBezTo>
                <a:cubicBezTo>
                  <a:pt x="5754" y="260635"/>
                  <a:pt x="3629" y="272143"/>
                  <a:pt x="0" y="283029"/>
                </a:cubicBezTo>
                <a:cubicBezTo>
                  <a:pt x="3629" y="341086"/>
                  <a:pt x="3026" y="399563"/>
                  <a:pt x="10886" y="457200"/>
                </a:cubicBezTo>
                <a:cubicBezTo>
                  <a:pt x="14756" y="485579"/>
                  <a:pt x="25886" y="527160"/>
                  <a:pt x="54429" y="544286"/>
                </a:cubicBezTo>
                <a:cubicBezTo>
                  <a:pt x="64268" y="550190"/>
                  <a:pt x="76200" y="551543"/>
                  <a:pt x="87086" y="555172"/>
                </a:cubicBezTo>
                <a:cubicBezTo>
                  <a:pt x="97972" y="566058"/>
                  <a:pt x="107216" y="578881"/>
                  <a:pt x="119743" y="587829"/>
                </a:cubicBezTo>
                <a:cubicBezTo>
                  <a:pt x="132948" y="597261"/>
                  <a:pt x="149197" y="601549"/>
                  <a:pt x="163286" y="609600"/>
                </a:cubicBezTo>
                <a:cubicBezTo>
                  <a:pt x="174645" y="616091"/>
                  <a:pt x="183988" y="626058"/>
                  <a:pt x="195943" y="631372"/>
                </a:cubicBezTo>
                <a:cubicBezTo>
                  <a:pt x="216914" y="640693"/>
                  <a:pt x="239486" y="645886"/>
                  <a:pt x="261257" y="653143"/>
                </a:cubicBezTo>
                <a:cubicBezTo>
                  <a:pt x="308113" y="668762"/>
                  <a:pt x="282775" y="661244"/>
                  <a:pt x="337457" y="674915"/>
                </a:cubicBezTo>
                <a:cubicBezTo>
                  <a:pt x="413657" y="671286"/>
                  <a:pt x="490237" y="672454"/>
                  <a:pt x="566057" y="664029"/>
                </a:cubicBezTo>
                <a:cubicBezTo>
                  <a:pt x="615012" y="658589"/>
                  <a:pt x="623223" y="639534"/>
                  <a:pt x="664029" y="631372"/>
                </a:cubicBezTo>
                <a:cubicBezTo>
                  <a:pt x="710675" y="622042"/>
                  <a:pt x="822049" y="599158"/>
                  <a:pt x="849086" y="598715"/>
                </a:cubicBezTo>
                <a:lnTo>
                  <a:pt x="1513114" y="587829"/>
                </a:lnTo>
                <a:cubicBezTo>
                  <a:pt x="1542143" y="580572"/>
                  <a:pt x="1571813" y="575519"/>
                  <a:pt x="1600200" y="566057"/>
                </a:cubicBezTo>
                <a:cubicBezTo>
                  <a:pt x="1651984" y="548796"/>
                  <a:pt x="1661209" y="552086"/>
                  <a:pt x="1698172" y="522515"/>
                </a:cubicBezTo>
                <a:cubicBezTo>
                  <a:pt x="1706186" y="516104"/>
                  <a:pt x="1713532" y="508757"/>
                  <a:pt x="1719943" y="500743"/>
                </a:cubicBezTo>
                <a:cubicBezTo>
                  <a:pt x="1761540" y="448745"/>
                  <a:pt x="1725770" y="489087"/>
                  <a:pt x="1752600" y="435429"/>
                </a:cubicBezTo>
                <a:cubicBezTo>
                  <a:pt x="1758451" y="423727"/>
                  <a:pt x="1767115" y="413658"/>
                  <a:pt x="1774372" y="402772"/>
                </a:cubicBezTo>
                <a:lnTo>
                  <a:pt x="1807029" y="304800"/>
                </a:lnTo>
                <a:lnTo>
                  <a:pt x="1817914" y="272143"/>
                </a:lnTo>
                <a:cubicBezTo>
                  <a:pt x="1810035" y="224869"/>
                  <a:pt x="1806288" y="198050"/>
                  <a:pt x="1796143" y="152400"/>
                </a:cubicBezTo>
                <a:cubicBezTo>
                  <a:pt x="1789005" y="120281"/>
                  <a:pt x="1787503" y="100217"/>
                  <a:pt x="1763486" y="76200"/>
                </a:cubicBezTo>
                <a:cubicBezTo>
                  <a:pt x="1757749" y="70463"/>
                  <a:pt x="1748971" y="68943"/>
                  <a:pt x="1741714" y="653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2229B-5104-8945-A883-5D22B1115C44}"/>
              </a:ext>
            </a:extLst>
          </p:cNvPr>
          <p:cNvSpPr txBox="1"/>
          <p:nvPr/>
        </p:nvSpPr>
        <p:spPr>
          <a:xfrm>
            <a:off x="2786743" y="4338936"/>
            <a:ext cx="241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44A09A-B013-5742-91AE-167206FDF6D1}"/>
              </a:ext>
            </a:extLst>
          </p:cNvPr>
          <p:cNvSpPr/>
          <p:nvPr/>
        </p:nvSpPr>
        <p:spPr>
          <a:xfrm>
            <a:off x="66907" y="2765502"/>
            <a:ext cx="7404410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“5”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11671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6703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6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1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914400" y="3341118"/>
            <a:ext cx="57763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186172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31.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527824" y="4671830"/>
            <a:ext cx="2899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2813546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Let’s do it again!</a:t>
            </a:r>
          </a:p>
        </p:txBody>
      </p:sp>
    </p:spTree>
    <p:extLst>
      <p:ext uri="{BB962C8B-B14F-4D97-AF65-F5344CB8AC3E}">
        <p14:creationId xmlns:p14="http://schemas.microsoft.com/office/powerpoint/2010/main" val="1173952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“-2”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11080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DA5C3-736B-5943-99A2-7EE30747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E4A57-BF28-4444-B7FA-991B79BDE4CB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1BAE3-6681-3A42-9DC4-248911844E44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5117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27ACFA-A40E-8B43-B52D-D607A018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0FB8BC-DF40-B342-BACF-6FB1AE1098BD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13FEC-71C3-CF43-8364-27C0453C0C09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4224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80289-BCF0-474B-8B5A-28BDAD5F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9B4D6A-B1C2-6748-A353-8DAA3C8B456C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069AB-C63B-2D48-9BEC-B60D870F55DD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2311907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C9ACC2-7434-2141-9661-83290C9B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7F88B7-74A5-AF48-9CDD-91D1D0F1A205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E1FBE-7D5A-144F-A392-7DBA2BC395E7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427930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7200" y="3746915"/>
            <a:ext cx="1184988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135207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849084" y="4189574"/>
            <a:ext cx="5867401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BF796-33D6-624E-8AB4-A9C2248F798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negative</a:t>
            </a:r>
          </a:p>
        </p:txBody>
      </p:sp>
    </p:spTree>
    <p:extLst>
      <p:ext uri="{BB962C8B-B14F-4D97-AF65-F5344CB8AC3E}">
        <p14:creationId xmlns:p14="http://schemas.microsoft.com/office/powerpoint/2010/main" val="12093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2" y="1802781"/>
            <a:ext cx="2109183" cy="602962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8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711079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938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Brace yourself!</a:t>
            </a:r>
          </a:p>
        </p:txBody>
      </p:sp>
    </p:spTree>
    <p:extLst>
      <p:ext uri="{BB962C8B-B14F-4D97-AF65-F5344CB8AC3E}">
        <p14:creationId xmlns:p14="http://schemas.microsoft.com/office/powerpoint/2010/main" val="1026933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606254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DDE200A-7344-184E-8244-43E4F8248931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02EBF-D95C-0F4D-8E67-F717C1575FE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122556"/>
            <a:ext cx="78021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09C02-8B26-E244-A40B-ECC9B7B1BA8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6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442224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40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918010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86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230352" y="2460702"/>
            <a:ext cx="369848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787912" y="2787804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64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3858321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52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31.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0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4133384"/>
            <a:ext cx="600307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81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6" y="4386145"/>
            <a:ext cx="29365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9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5" y="1947745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A7F01-1EB4-EB4E-99C1-CCAC86F245F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397294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19560" y="2505306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9D2D6-DB41-B442-AF71-2F58F5AB469B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648147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32516" y="3345365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9EFD3-EA51-9C48-B171-3833E27680E2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115685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3858321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C9E5C-9B83-194B-9061-8DCBCD7C696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575214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4133384"/>
            <a:ext cx="583208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7E6FC-7FF2-F647-9743-62691D964B6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0283812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7590" y="4386145"/>
            <a:ext cx="30851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452B6-EC59-6449-9265-2E4F31E0728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39215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4" y="1932877"/>
            <a:ext cx="39215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F202B-743D-FF48-82FF-88F10932873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641843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3" y="4683511"/>
            <a:ext cx="773522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4542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491343" y="3207038"/>
            <a:ext cx="194112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D90BB-7F9B-8348-B870-674669E1F680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509639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4047307" y="1922418"/>
            <a:ext cx="425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Think about what variables you want to declare before the loop starts!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72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560255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aco" charset="0"/>
              </a:rPr>
              <a:t>print("I am thinking of a number between 1 and 99...")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670931" y="784599"/>
            <a:ext cx="8102955" cy="112431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381225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374022-7BBB-9E47-8358-A98DAECAAC53}"/>
              </a:ext>
            </a:extLst>
          </p:cNvPr>
          <p:cNvSpPr/>
          <p:nvPr/>
        </p:nvSpPr>
        <p:spPr>
          <a:xfrm>
            <a:off x="157843" y="2844225"/>
            <a:ext cx="8828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sz="32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3200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1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2CFB622-3C58-134B-A419-619977E410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Random Integers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42DB0-3B20-BF40-B687-C2E24508352D}"/>
              </a:ext>
            </a:extLst>
          </p:cNvPr>
          <p:cNvSpPr txBox="1"/>
          <p:nvPr/>
        </p:nvSpPr>
        <p:spPr>
          <a:xfrm>
            <a:off x="5257800" y="1589314"/>
            <a:ext cx="2858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Minimum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E220-570D-3343-9EE2-CB796DF5A0FB}"/>
              </a:ext>
            </a:extLst>
          </p:cNvPr>
          <p:cNvSpPr txBox="1"/>
          <p:nvPr/>
        </p:nvSpPr>
        <p:spPr>
          <a:xfrm>
            <a:off x="5965372" y="4430486"/>
            <a:ext cx="298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Maximum 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4349AD8-72BD-6A4D-B61F-875F361D315A}"/>
              </a:ext>
            </a:extLst>
          </p:cNvPr>
          <p:cNvSpPr/>
          <p:nvPr/>
        </p:nvSpPr>
        <p:spPr>
          <a:xfrm>
            <a:off x="6411686" y="2177143"/>
            <a:ext cx="1154630" cy="598714"/>
          </a:xfrm>
          <a:custGeom>
            <a:avLst/>
            <a:gdLst>
              <a:gd name="connsiteX0" fmla="*/ 0 w 1154630"/>
              <a:gd name="connsiteY0" fmla="*/ 0 h 598714"/>
              <a:gd name="connsiteX1" fmla="*/ 21771 w 1154630"/>
              <a:gd name="connsiteY1" fmla="*/ 152400 h 598714"/>
              <a:gd name="connsiteX2" fmla="*/ 76200 w 1154630"/>
              <a:gd name="connsiteY2" fmla="*/ 195943 h 598714"/>
              <a:gd name="connsiteX3" fmla="*/ 108857 w 1154630"/>
              <a:gd name="connsiteY3" fmla="*/ 206828 h 598714"/>
              <a:gd name="connsiteX4" fmla="*/ 195943 w 1154630"/>
              <a:gd name="connsiteY4" fmla="*/ 250371 h 598714"/>
              <a:gd name="connsiteX5" fmla="*/ 261257 w 1154630"/>
              <a:gd name="connsiteY5" fmla="*/ 272143 h 598714"/>
              <a:gd name="connsiteX6" fmla="*/ 293914 w 1154630"/>
              <a:gd name="connsiteY6" fmla="*/ 283028 h 598714"/>
              <a:gd name="connsiteX7" fmla="*/ 370114 w 1154630"/>
              <a:gd name="connsiteY7" fmla="*/ 293914 h 598714"/>
              <a:gd name="connsiteX8" fmla="*/ 816428 w 1154630"/>
              <a:gd name="connsiteY8" fmla="*/ 304800 h 598714"/>
              <a:gd name="connsiteX9" fmla="*/ 903514 w 1154630"/>
              <a:gd name="connsiteY9" fmla="*/ 326571 h 598714"/>
              <a:gd name="connsiteX10" fmla="*/ 957943 w 1154630"/>
              <a:gd name="connsiteY10" fmla="*/ 370114 h 598714"/>
              <a:gd name="connsiteX11" fmla="*/ 979714 w 1154630"/>
              <a:gd name="connsiteY11" fmla="*/ 402771 h 598714"/>
              <a:gd name="connsiteX12" fmla="*/ 1023257 w 1154630"/>
              <a:gd name="connsiteY12" fmla="*/ 446314 h 598714"/>
              <a:gd name="connsiteX13" fmla="*/ 1045028 w 1154630"/>
              <a:gd name="connsiteY13" fmla="*/ 468086 h 598714"/>
              <a:gd name="connsiteX14" fmla="*/ 1066800 w 1154630"/>
              <a:gd name="connsiteY14" fmla="*/ 489857 h 598714"/>
              <a:gd name="connsiteX15" fmla="*/ 1077685 w 1154630"/>
              <a:gd name="connsiteY15" fmla="*/ 522514 h 598714"/>
              <a:gd name="connsiteX16" fmla="*/ 1110343 w 1154630"/>
              <a:gd name="connsiteY16" fmla="*/ 587828 h 598714"/>
              <a:gd name="connsiteX17" fmla="*/ 1132114 w 1154630"/>
              <a:gd name="connsiteY17" fmla="*/ 555171 h 598714"/>
              <a:gd name="connsiteX18" fmla="*/ 1153885 w 1154630"/>
              <a:gd name="connsiteY18" fmla="*/ 489857 h 598714"/>
              <a:gd name="connsiteX19" fmla="*/ 1143000 w 1154630"/>
              <a:gd name="connsiteY19" fmla="*/ 544286 h 598714"/>
              <a:gd name="connsiteX20" fmla="*/ 1132114 w 1154630"/>
              <a:gd name="connsiteY20" fmla="*/ 587828 h 598714"/>
              <a:gd name="connsiteX21" fmla="*/ 1099457 w 1154630"/>
              <a:gd name="connsiteY21" fmla="*/ 598714 h 598714"/>
              <a:gd name="connsiteX22" fmla="*/ 1066800 w 1154630"/>
              <a:gd name="connsiteY22" fmla="*/ 576943 h 598714"/>
              <a:gd name="connsiteX23" fmla="*/ 936171 w 1154630"/>
              <a:gd name="connsiteY23" fmla="*/ 555171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54630" h="598714">
                <a:moveTo>
                  <a:pt x="0" y="0"/>
                </a:moveTo>
                <a:cubicBezTo>
                  <a:pt x="169" y="1858"/>
                  <a:pt x="1576" y="118743"/>
                  <a:pt x="21771" y="152400"/>
                </a:cubicBezTo>
                <a:cubicBezTo>
                  <a:pt x="30449" y="166862"/>
                  <a:pt x="63489" y="189587"/>
                  <a:pt x="76200" y="195943"/>
                </a:cubicBezTo>
                <a:cubicBezTo>
                  <a:pt x="86463" y="201075"/>
                  <a:pt x="97971" y="203200"/>
                  <a:pt x="108857" y="206828"/>
                </a:cubicBezTo>
                <a:cubicBezTo>
                  <a:pt x="146856" y="244828"/>
                  <a:pt x="120891" y="225354"/>
                  <a:pt x="195943" y="250371"/>
                </a:cubicBezTo>
                <a:lnTo>
                  <a:pt x="261257" y="272143"/>
                </a:lnTo>
                <a:cubicBezTo>
                  <a:pt x="272143" y="275771"/>
                  <a:pt x="282555" y="281405"/>
                  <a:pt x="293914" y="283028"/>
                </a:cubicBezTo>
                <a:cubicBezTo>
                  <a:pt x="319314" y="286657"/>
                  <a:pt x="344478" y="292846"/>
                  <a:pt x="370114" y="293914"/>
                </a:cubicBezTo>
                <a:cubicBezTo>
                  <a:pt x="518801" y="300109"/>
                  <a:pt x="667657" y="301171"/>
                  <a:pt x="816428" y="304800"/>
                </a:cubicBezTo>
                <a:cubicBezTo>
                  <a:pt x="837123" y="308939"/>
                  <a:pt x="881202" y="315415"/>
                  <a:pt x="903514" y="326571"/>
                </a:cubicBezTo>
                <a:cubicBezTo>
                  <a:pt x="922370" y="335999"/>
                  <a:pt x="944445" y="353241"/>
                  <a:pt x="957943" y="370114"/>
                </a:cubicBezTo>
                <a:cubicBezTo>
                  <a:pt x="966116" y="380330"/>
                  <a:pt x="971200" y="392838"/>
                  <a:pt x="979714" y="402771"/>
                </a:cubicBezTo>
                <a:cubicBezTo>
                  <a:pt x="993072" y="418356"/>
                  <a:pt x="1008743" y="431800"/>
                  <a:pt x="1023257" y="446314"/>
                </a:cubicBezTo>
                <a:lnTo>
                  <a:pt x="1045028" y="468086"/>
                </a:lnTo>
                <a:lnTo>
                  <a:pt x="1066800" y="489857"/>
                </a:lnTo>
                <a:cubicBezTo>
                  <a:pt x="1070428" y="500743"/>
                  <a:pt x="1072553" y="512251"/>
                  <a:pt x="1077685" y="522514"/>
                </a:cubicBezTo>
                <a:cubicBezTo>
                  <a:pt x="1119893" y="606930"/>
                  <a:pt x="1082979" y="505737"/>
                  <a:pt x="1110343" y="587828"/>
                </a:cubicBezTo>
                <a:cubicBezTo>
                  <a:pt x="1117600" y="576942"/>
                  <a:pt x="1126801" y="567126"/>
                  <a:pt x="1132114" y="555171"/>
                </a:cubicBezTo>
                <a:cubicBezTo>
                  <a:pt x="1141434" y="534200"/>
                  <a:pt x="1158385" y="467354"/>
                  <a:pt x="1153885" y="489857"/>
                </a:cubicBezTo>
                <a:cubicBezTo>
                  <a:pt x="1150257" y="508000"/>
                  <a:pt x="1147014" y="526224"/>
                  <a:pt x="1143000" y="544286"/>
                </a:cubicBezTo>
                <a:cubicBezTo>
                  <a:pt x="1139755" y="558890"/>
                  <a:pt x="1141460" y="576146"/>
                  <a:pt x="1132114" y="587828"/>
                </a:cubicBezTo>
                <a:cubicBezTo>
                  <a:pt x="1124946" y="596788"/>
                  <a:pt x="1110343" y="595085"/>
                  <a:pt x="1099457" y="598714"/>
                </a:cubicBezTo>
                <a:cubicBezTo>
                  <a:pt x="1088571" y="591457"/>
                  <a:pt x="1079095" y="581414"/>
                  <a:pt x="1066800" y="576943"/>
                </a:cubicBezTo>
                <a:cubicBezTo>
                  <a:pt x="997246" y="551651"/>
                  <a:pt x="994301" y="555171"/>
                  <a:pt x="936171" y="55517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77A72C-26CB-7244-9615-2CC2AF78380E}"/>
              </a:ext>
            </a:extLst>
          </p:cNvPr>
          <p:cNvSpPr/>
          <p:nvPr/>
        </p:nvSpPr>
        <p:spPr>
          <a:xfrm>
            <a:off x="7576457" y="3460279"/>
            <a:ext cx="870857" cy="1089950"/>
          </a:xfrm>
          <a:custGeom>
            <a:avLst/>
            <a:gdLst>
              <a:gd name="connsiteX0" fmla="*/ 0 w 870857"/>
              <a:gd name="connsiteY0" fmla="*/ 1089950 h 1089950"/>
              <a:gd name="connsiteX1" fmla="*/ 32657 w 870857"/>
              <a:gd name="connsiteY1" fmla="*/ 861350 h 1089950"/>
              <a:gd name="connsiteX2" fmla="*/ 54429 w 870857"/>
              <a:gd name="connsiteY2" fmla="*/ 828692 h 1089950"/>
              <a:gd name="connsiteX3" fmla="*/ 97972 w 870857"/>
              <a:gd name="connsiteY3" fmla="*/ 774264 h 1089950"/>
              <a:gd name="connsiteX4" fmla="*/ 119743 w 870857"/>
              <a:gd name="connsiteY4" fmla="*/ 752492 h 1089950"/>
              <a:gd name="connsiteX5" fmla="*/ 185057 w 870857"/>
              <a:gd name="connsiteY5" fmla="*/ 708950 h 1089950"/>
              <a:gd name="connsiteX6" fmla="*/ 250372 w 870857"/>
              <a:gd name="connsiteY6" fmla="*/ 665407 h 1089950"/>
              <a:gd name="connsiteX7" fmla="*/ 283029 w 870857"/>
              <a:gd name="connsiteY7" fmla="*/ 654521 h 1089950"/>
              <a:gd name="connsiteX8" fmla="*/ 381000 w 870857"/>
              <a:gd name="connsiteY8" fmla="*/ 600092 h 1089950"/>
              <a:gd name="connsiteX9" fmla="*/ 413657 w 870857"/>
              <a:gd name="connsiteY9" fmla="*/ 589207 h 1089950"/>
              <a:gd name="connsiteX10" fmla="*/ 446314 w 870857"/>
              <a:gd name="connsiteY10" fmla="*/ 567435 h 1089950"/>
              <a:gd name="connsiteX11" fmla="*/ 478972 w 870857"/>
              <a:gd name="connsiteY11" fmla="*/ 556550 h 1089950"/>
              <a:gd name="connsiteX12" fmla="*/ 500743 w 870857"/>
              <a:gd name="connsiteY12" fmla="*/ 534778 h 1089950"/>
              <a:gd name="connsiteX13" fmla="*/ 566057 w 870857"/>
              <a:gd name="connsiteY13" fmla="*/ 502121 h 1089950"/>
              <a:gd name="connsiteX14" fmla="*/ 587829 w 870857"/>
              <a:gd name="connsiteY14" fmla="*/ 480350 h 1089950"/>
              <a:gd name="connsiteX15" fmla="*/ 685800 w 870857"/>
              <a:gd name="connsiteY15" fmla="*/ 425921 h 1089950"/>
              <a:gd name="connsiteX16" fmla="*/ 729343 w 870857"/>
              <a:gd name="connsiteY16" fmla="*/ 382378 h 1089950"/>
              <a:gd name="connsiteX17" fmla="*/ 772886 w 870857"/>
              <a:gd name="connsiteY17" fmla="*/ 295292 h 1089950"/>
              <a:gd name="connsiteX18" fmla="*/ 783772 w 870857"/>
              <a:gd name="connsiteY18" fmla="*/ 99350 h 1089950"/>
              <a:gd name="connsiteX19" fmla="*/ 805543 w 870857"/>
              <a:gd name="connsiteY19" fmla="*/ 34035 h 1089950"/>
              <a:gd name="connsiteX20" fmla="*/ 816429 w 870857"/>
              <a:gd name="connsiteY20" fmla="*/ 1378 h 1089950"/>
              <a:gd name="connsiteX21" fmla="*/ 772886 w 870857"/>
              <a:gd name="connsiteY21" fmla="*/ 55807 h 1089950"/>
              <a:gd name="connsiteX22" fmla="*/ 729343 w 870857"/>
              <a:gd name="connsiteY22" fmla="*/ 99350 h 1089950"/>
              <a:gd name="connsiteX23" fmla="*/ 751114 w 870857"/>
              <a:gd name="connsiteY23" fmla="*/ 77578 h 1089950"/>
              <a:gd name="connsiteX24" fmla="*/ 762000 w 870857"/>
              <a:gd name="connsiteY24" fmla="*/ 44921 h 1089950"/>
              <a:gd name="connsiteX25" fmla="*/ 805543 w 870857"/>
              <a:gd name="connsiteY25" fmla="*/ 1378 h 1089950"/>
              <a:gd name="connsiteX26" fmla="*/ 838200 w 870857"/>
              <a:gd name="connsiteY26" fmla="*/ 77578 h 1089950"/>
              <a:gd name="connsiteX27" fmla="*/ 870857 w 870857"/>
              <a:gd name="connsiteY27" fmla="*/ 121121 h 108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0857" h="1089950">
                <a:moveTo>
                  <a:pt x="0" y="1089950"/>
                </a:moveTo>
                <a:cubicBezTo>
                  <a:pt x="2106" y="1058358"/>
                  <a:pt x="-2028" y="913377"/>
                  <a:pt x="32657" y="861350"/>
                </a:cubicBezTo>
                <a:lnTo>
                  <a:pt x="54429" y="828692"/>
                </a:lnTo>
                <a:cubicBezTo>
                  <a:pt x="71695" y="776892"/>
                  <a:pt x="53208" y="810075"/>
                  <a:pt x="97972" y="774264"/>
                </a:cubicBezTo>
                <a:cubicBezTo>
                  <a:pt x="105986" y="767853"/>
                  <a:pt x="111532" y="758650"/>
                  <a:pt x="119743" y="752492"/>
                </a:cubicBezTo>
                <a:cubicBezTo>
                  <a:pt x="140676" y="736793"/>
                  <a:pt x="163286" y="723464"/>
                  <a:pt x="185057" y="708950"/>
                </a:cubicBezTo>
                <a:lnTo>
                  <a:pt x="250372" y="665407"/>
                </a:lnTo>
                <a:lnTo>
                  <a:pt x="283029" y="654521"/>
                </a:lnTo>
                <a:cubicBezTo>
                  <a:pt x="331913" y="605637"/>
                  <a:pt x="301083" y="626731"/>
                  <a:pt x="381000" y="600092"/>
                </a:cubicBezTo>
                <a:lnTo>
                  <a:pt x="413657" y="589207"/>
                </a:lnTo>
                <a:cubicBezTo>
                  <a:pt x="424543" y="581950"/>
                  <a:pt x="434612" y="573286"/>
                  <a:pt x="446314" y="567435"/>
                </a:cubicBezTo>
                <a:cubicBezTo>
                  <a:pt x="456577" y="562303"/>
                  <a:pt x="469132" y="562454"/>
                  <a:pt x="478972" y="556550"/>
                </a:cubicBezTo>
                <a:cubicBezTo>
                  <a:pt x="487773" y="551270"/>
                  <a:pt x="492729" y="541189"/>
                  <a:pt x="500743" y="534778"/>
                </a:cubicBezTo>
                <a:cubicBezTo>
                  <a:pt x="530887" y="510662"/>
                  <a:pt x="531566" y="513618"/>
                  <a:pt x="566057" y="502121"/>
                </a:cubicBezTo>
                <a:cubicBezTo>
                  <a:pt x="573314" y="494864"/>
                  <a:pt x="579028" y="485630"/>
                  <a:pt x="587829" y="480350"/>
                </a:cubicBezTo>
                <a:cubicBezTo>
                  <a:pt x="656269" y="439286"/>
                  <a:pt x="585945" y="525776"/>
                  <a:pt x="685800" y="425921"/>
                </a:cubicBezTo>
                <a:lnTo>
                  <a:pt x="729343" y="382378"/>
                </a:lnTo>
                <a:cubicBezTo>
                  <a:pt x="754360" y="307327"/>
                  <a:pt x="734887" y="333291"/>
                  <a:pt x="772886" y="295292"/>
                </a:cubicBezTo>
                <a:cubicBezTo>
                  <a:pt x="776515" y="229978"/>
                  <a:pt x="775658" y="164260"/>
                  <a:pt x="783772" y="99350"/>
                </a:cubicBezTo>
                <a:cubicBezTo>
                  <a:pt x="786618" y="76578"/>
                  <a:pt x="798286" y="55807"/>
                  <a:pt x="805543" y="34035"/>
                </a:cubicBezTo>
                <a:cubicBezTo>
                  <a:pt x="809172" y="23149"/>
                  <a:pt x="824543" y="-6736"/>
                  <a:pt x="816429" y="1378"/>
                </a:cubicBezTo>
                <a:cubicBezTo>
                  <a:pt x="742314" y="75493"/>
                  <a:pt x="855279" y="-40319"/>
                  <a:pt x="772886" y="55807"/>
                </a:cubicBezTo>
                <a:cubicBezTo>
                  <a:pt x="759528" y="71392"/>
                  <a:pt x="729343" y="99350"/>
                  <a:pt x="729343" y="99350"/>
                </a:cubicBezTo>
                <a:lnTo>
                  <a:pt x="751114" y="77578"/>
                </a:lnTo>
                <a:cubicBezTo>
                  <a:pt x="754743" y="66692"/>
                  <a:pt x="755331" y="54258"/>
                  <a:pt x="762000" y="44921"/>
                </a:cubicBezTo>
                <a:cubicBezTo>
                  <a:pt x="773931" y="28218"/>
                  <a:pt x="805543" y="1378"/>
                  <a:pt x="805543" y="1378"/>
                </a:cubicBezTo>
                <a:cubicBezTo>
                  <a:pt x="815219" y="30405"/>
                  <a:pt x="820266" y="50677"/>
                  <a:pt x="838200" y="77578"/>
                </a:cubicBezTo>
                <a:cubicBezTo>
                  <a:pt x="893214" y="160100"/>
                  <a:pt x="833639" y="46681"/>
                  <a:pt x="870857" y="12112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948266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Write a program that simulates one </a:t>
            </a:r>
            <a:r>
              <a:rPr lang="en-US" altLang="x-none" b="1" dirty="0">
                <a:solidFill>
                  <a:srgbClr val="0027FF"/>
                </a:solidFill>
              </a:rPr>
              <a:t>dice roll </a:t>
            </a:r>
            <a:r>
              <a:rPr lang="en-US" altLang="x-none" dirty="0"/>
              <a:t>at a time. Count how many dice rolls until you get </a:t>
            </a:r>
            <a:r>
              <a:rPr lang="en-US" altLang="x-none" b="1" dirty="0">
                <a:solidFill>
                  <a:srgbClr val="0027FF"/>
                </a:solidFill>
              </a:rPr>
              <a:t>three sixes in a row</a:t>
            </a:r>
            <a:r>
              <a:rPr lang="en-US" altLang="x-none" dirty="0"/>
              <a:t>!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Challenge: Three Sixes in a row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16D8C-7020-5C47-ADA8-EE95A12097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807" y="1908465"/>
            <a:ext cx="1429597" cy="1411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E671F-9F86-3041-93D1-100D883717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106" y="1908465"/>
            <a:ext cx="1429597" cy="1411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6B07D-6E9B-AF4D-8168-090FFF8507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405" y="1908465"/>
            <a:ext cx="1429597" cy="1411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40DFB-CEC8-2549-8DDD-07540F3AE0A9}"/>
              </a:ext>
            </a:extLst>
          </p:cNvPr>
          <p:cNvSpPr/>
          <p:nvPr/>
        </p:nvSpPr>
        <p:spPr>
          <a:xfrm>
            <a:off x="2433904" y="3674855"/>
            <a:ext cx="4572000" cy="31393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3</a:t>
            </a:r>
          </a:p>
          <a:p>
            <a:r>
              <a:rPr lang="en-US" dirty="0"/>
              <a:t>You rolled a 2</a:t>
            </a:r>
          </a:p>
          <a:p>
            <a:r>
              <a:rPr lang="en-US" dirty="0"/>
              <a:t>You rolled a 1</a:t>
            </a:r>
          </a:p>
          <a:p>
            <a:r>
              <a:rPr lang="en-US" dirty="0"/>
              <a:t>You rolled a 4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Number of times rolled = 152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736277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add number to total - fence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main():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# repeat these lines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dice_value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(1, 6)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  <a:p>
            <a:pPr marL="0" indent="0">
              <a:buFontTx/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Example: Sentinel Loops</a:t>
            </a:r>
          </a:p>
        </p:txBody>
      </p:sp>
    </p:spTree>
    <p:extLst>
      <p:ext uri="{BB962C8B-B14F-4D97-AF65-F5344CB8AC3E}">
        <p14:creationId xmlns:p14="http://schemas.microsoft.com/office/powerpoint/2010/main" val="1501395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877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145067"/>
            <a:ext cx="3714802" cy="76384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845733"/>
            <a:ext cx="702526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2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5" y="2188575"/>
            <a:ext cx="617731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836459-1E4E-844A-87A2-698789045928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AFC54-5662-EC4C-A9CE-98A45CE0456C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AF1B02-43A3-CD44-84F2-D15AD8675F9F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51D1C-385D-4945-A4CE-4EAEA113E08A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51371-E2F4-A544-8EC0-C0C9775C4E21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1178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4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460AD-4712-F946-9A96-59A50CCD5E34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60700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4" y="2603442"/>
            <a:ext cx="753486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56229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81357" y="2925175"/>
            <a:ext cx="5349644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307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17957" y="3238442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9937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56105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6468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21111" y="1782238"/>
            <a:ext cx="691582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0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2188575"/>
            <a:ext cx="601422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58839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0604" y="2526977"/>
            <a:ext cx="752252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08609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2899510"/>
            <a:ext cx="518139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44575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3610710"/>
            <a:ext cx="111875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72116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33808" y="3957843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187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1" y="4591881"/>
            <a:ext cx="5505527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90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73431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2207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10170" y="1799564"/>
            <a:ext cx="687596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67266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will it get to this line?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08346" y="4730094"/>
            <a:ext cx="412452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984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23766"/>
              </p:ext>
            </p:extLst>
          </p:nvPr>
        </p:nvGraphicFramePr>
        <p:xfrm>
          <a:off x="1208315" y="1662109"/>
          <a:ext cx="6175375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3492" y="1232452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05F39-59D0-024D-8669-4404571C6CCC}"/>
              </a:ext>
            </a:extLst>
          </p:cNvPr>
          <p:cNvSpPr txBox="1">
            <a:spLocks/>
          </p:cNvSpPr>
          <p:nvPr/>
        </p:nvSpPr>
        <p:spPr bwMode="auto">
          <a:xfrm>
            <a:off x="403123" y="4052886"/>
            <a:ext cx="9252505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num1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positive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num2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another pos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num1 &lt; 0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num2 &lt; 0: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invalid input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929" y="5609065"/>
            <a:ext cx="702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teaching in Ireland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F9FE1F-B3E6-F747-B71A-8B3A95FF46E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80" y="1316052"/>
            <a:ext cx="3026813" cy="40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   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782B2D-D1EB-A14F-93C7-F2F6D21B2F9A}"/>
              </a:ext>
            </a:extLst>
          </p:cNvPr>
          <p:cNvGrpSpPr/>
          <p:nvPr/>
        </p:nvGrpSpPr>
        <p:grpSpPr>
          <a:xfrm>
            <a:off x="5571858" y="1833473"/>
            <a:ext cx="3467888" cy="1846200"/>
            <a:chOff x="3332650" y="1608434"/>
            <a:chExt cx="3467888" cy="1846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D2E97D-A921-0E48-97CC-E2A746BDC80A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9" name="Google Shape;347;p41">
                <a:extLst>
                  <a:ext uri="{FF2B5EF4-FFF2-40B4-BE49-F238E27FC236}">
                    <a16:creationId xmlns:a16="http://schemas.microsoft.com/office/drawing/2014/main" id="{7AA214FC-8920-A848-AD8D-3054B94FDC2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4;p41">
                <a:extLst>
                  <a:ext uri="{FF2B5EF4-FFF2-40B4-BE49-F238E27FC236}">
                    <a16:creationId xmlns:a16="http://schemas.microsoft.com/office/drawing/2014/main" id="{B219D9FF-FBE7-FC42-B1E3-03BDDDF0B39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DF40831-0345-084E-9748-BA496FD4513B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D324C3-463C-1047-A825-E66DC0B3D55C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x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D72EB-826C-C94D-99B4-AACD75A68C62}"/>
                  </a:ext>
                </a:extLst>
              </p:cNvPr>
              <p:cNvSpPr/>
              <p:nvPr/>
            </p:nvSpPr>
            <p:spPr>
              <a:xfrm>
                <a:off x="4133595" y="2889066"/>
                <a:ext cx="92204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True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Google Shape;805;p74">
              <a:extLst>
                <a:ext uri="{FF2B5EF4-FFF2-40B4-BE49-F238E27FC236}">
                  <a16:creationId xmlns:a16="http://schemas.microsoft.com/office/drawing/2014/main" id="{76F6140D-E1C3-BF4A-B4A2-8CCE5823DD99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5A6A05-2C01-034E-8D4E-5C74029D2C67}"/>
              </a:ext>
            </a:extLst>
          </p:cNvPr>
          <p:cNvGrpSpPr/>
          <p:nvPr/>
        </p:nvGrpSpPr>
        <p:grpSpPr>
          <a:xfrm>
            <a:off x="5587525" y="3242104"/>
            <a:ext cx="3467888" cy="1846200"/>
            <a:chOff x="3332650" y="1608434"/>
            <a:chExt cx="3467888" cy="1846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A88FED-3602-E048-9259-CBF09EE62E28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19" name="Google Shape;347;p41">
                <a:extLst>
                  <a:ext uri="{FF2B5EF4-FFF2-40B4-BE49-F238E27FC236}">
                    <a16:creationId xmlns:a16="http://schemas.microsoft.com/office/drawing/2014/main" id="{3E4441EF-C7E1-A540-A843-4C7E1A0C9B8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4;p41">
                <a:extLst>
                  <a:ext uri="{FF2B5EF4-FFF2-40B4-BE49-F238E27FC236}">
                    <a16:creationId xmlns:a16="http://schemas.microsoft.com/office/drawing/2014/main" id="{AF9E5EE1-9260-4341-A4A5-E49AB57E741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A7C5DFC-7D0D-C845-9E69-6E913B5BC9BD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E2FEC7-4D54-DC4F-9CF7-023D9215A292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y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24A6470-BFFF-BC4C-9F8D-03981E168FF3}"/>
                  </a:ext>
                </a:extLst>
              </p:cNvPr>
              <p:cNvSpPr/>
              <p:nvPr/>
            </p:nvSpPr>
            <p:spPr>
              <a:xfrm>
                <a:off x="4013954" y="3002904"/>
                <a:ext cx="1106393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False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Google Shape;805;p74">
              <a:extLst>
                <a:ext uri="{FF2B5EF4-FFF2-40B4-BE49-F238E27FC236}">
                  <a16:creationId xmlns:a16="http://schemas.microsoft.com/office/drawing/2014/main" id="{FEF468CC-2A83-C847-BB93-CE83C018CA56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   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Case Sensitive: 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True/False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cannot be 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   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9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input(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’Play again? "y” or "n”’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== </a:t>
            </a:r>
            <a:r>
              <a:rPr lang="en-US" sz="19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‘y’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099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This is </a:t>
            </a:r>
            <a:r>
              <a:rPr lang="en-US" sz="3600" dirty="0">
                <a:solidFill>
                  <a:srgbClr val="5BE5FF"/>
                </a:solidFill>
              </a:rPr>
              <a:t>hard</a:t>
            </a:r>
            <a:r>
              <a:rPr lang="en-US" sz="3600" dirty="0">
                <a:solidFill>
                  <a:schemeClr val="bg1"/>
                </a:solidFill>
              </a:rPr>
              <a:t>! Learn a little each day.</a:t>
            </a:r>
          </a:p>
        </p:txBody>
      </p:sp>
    </p:spTree>
    <p:extLst>
      <p:ext uri="{BB962C8B-B14F-4D97-AF65-F5344CB8AC3E}">
        <p14:creationId xmlns:p14="http://schemas.microsoft.com/office/powerpoint/2010/main" val="22408737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This Afternoon’s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</a:t>
            </a:r>
            <a:r>
              <a:rPr lang="en-US" sz="2400" b="1" dirty="0">
                <a:latin typeface="Chalkboard"/>
                <a:cs typeface="Chalkboard"/>
              </a:rPr>
              <a:t>while</a:t>
            </a:r>
            <a:r>
              <a:rPr lang="en-US" sz="2400" dirty="0">
                <a:latin typeface="Chalkboard"/>
                <a:cs typeface="Chalkboard"/>
              </a:rPr>
              <a:t> and </a:t>
            </a:r>
            <a:r>
              <a:rPr lang="en-US" sz="2400" b="1" dirty="0">
                <a:latin typeface="Chalkboard"/>
                <a:cs typeface="Chalkboard"/>
              </a:rPr>
              <a:t>if</a:t>
            </a:r>
            <a:r>
              <a:rPr lang="en-US" sz="2400" dirty="0">
                <a:latin typeface="Chalkboard"/>
                <a:cs typeface="Chalkboard"/>
              </a:rPr>
              <a:t>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</a:t>
            </a:r>
            <a:r>
              <a:rPr lang="en-US" sz="2400" b="1" dirty="0">
                <a:latin typeface="Chalkboard"/>
                <a:cs typeface="Chalkboard"/>
              </a:rPr>
              <a:t>loops</a:t>
            </a:r>
            <a:r>
              <a:rPr lang="en-US" sz="2400" dirty="0">
                <a:latin typeface="Chalkboard"/>
                <a:cs typeface="Chalkboard"/>
              </a:rPr>
              <a:t> and </a:t>
            </a:r>
            <a:r>
              <a:rPr lang="en-US" sz="2400" b="1" dirty="0">
                <a:latin typeface="Chalkboard"/>
                <a:cs typeface="Chalkboard"/>
              </a:rPr>
              <a:t>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954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31038</TotalTime>
  <Words>8525</Words>
  <Application>Microsoft Macintosh PowerPoint</Application>
  <PresentationFormat>On-screen Show (4:3)</PresentationFormat>
  <Paragraphs>1279</Paragraphs>
  <Slides>99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2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Menlo</vt:lpstr>
      <vt:lpstr>Monaco</vt:lpstr>
      <vt:lpstr>Proxima Nova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 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Case, Doug</cp:lastModifiedBy>
  <cp:revision>223</cp:revision>
  <cp:lastPrinted>2019-01-16T22:54:25Z</cp:lastPrinted>
  <dcterms:created xsi:type="dcterms:W3CDTF">2014-06-13T10:00:48Z</dcterms:created>
  <dcterms:modified xsi:type="dcterms:W3CDTF">2021-06-30T19:52:57Z</dcterms:modified>
</cp:coreProperties>
</file>